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302" r:id="rId12"/>
    <p:sldId id="303" r:id="rId13"/>
    <p:sldId id="304" r:id="rId14"/>
    <p:sldId id="266" r:id="rId15"/>
    <p:sldId id="305" r:id="rId16"/>
    <p:sldId id="306" r:id="rId17"/>
    <p:sldId id="307" r:id="rId18"/>
    <p:sldId id="298" r:id="rId19"/>
    <p:sldId id="308" r:id="rId20"/>
    <p:sldId id="309" r:id="rId21"/>
    <p:sldId id="310" r:id="rId22"/>
    <p:sldId id="311" r:id="rId23"/>
    <p:sldId id="280" r:id="rId24"/>
    <p:sldId id="312" r:id="rId25"/>
    <p:sldId id="313" r:id="rId26"/>
    <p:sldId id="281" r:id="rId27"/>
    <p:sldId id="279" r:id="rId28"/>
    <p:sldId id="314" r:id="rId29"/>
    <p:sldId id="282" r:id="rId30"/>
    <p:sldId id="283" r:id="rId31"/>
    <p:sldId id="284" r:id="rId32"/>
    <p:sldId id="286" r:id="rId33"/>
    <p:sldId id="287" r:id="rId34"/>
    <p:sldId id="288" r:id="rId35"/>
    <p:sldId id="285" r:id="rId36"/>
    <p:sldId id="294" r:id="rId37"/>
    <p:sldId id="315" r:id="rId38"/>
    <p:sldId id="296" r:id="rId39"/>
    <p:sldId id="295" r:id="rId40"/>
    <p:sldId id="289" r:id="rId41"/>
    <p:sldId id="290" r:id="rId42"/>
    <p:sldId id="297" r:id="rId43"/>
    <p:sldId id="299" r:id="rId44"/>
    <p:sldId id="316" r:id="rId45"/>
    <p:sldId id="317" r:id="rId4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ine Mangelschots" initials="KM" lastIdx="1" clrIdx="0">
    <p:extLst>
      <p:ext uri="{19B8F6BF-5375-455C-9EA6-DF929625EA0E}">
        <p15:presenceInfo xmlns:p15="http://schemas.microsoft.com/office/powerpoint/2012/main" userId="S::u0068468@thomasmore.be::f3152f8f-1017-4733-9e76-33dd9c43a1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6"/>
    <a:srgbClr val="446785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84F88-DA83-4465-9563-D185F7CD6593}" v="1" dt="2021-09-13T08:10:34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ne Van Echelpoel" userId="46798032-b7e2-4f2e-95a1-1606ec8c5d9a" providerId="ADAL" clId="{61EE40E9-0D45-4881-AF86-6F7CA84DA927}"/>
    <pc:docChg chg="undo custSel modSld">
      <pc:chgData name="Tinne Van Echelpoel" userId="46798032-b7e2-4f2e-95a1-1606ec8c5d9a" providerId="ADAL" clId="{61EE40E9-0D45-4881-AF86-6F7CA84DA927}" dt="2020-08-26T14:17:26.360" v="570" actId="20577"/>
      <pc:docMkLst>
        <pc:docMk/>
      </pc:docMkLst>
      <pc:sldChg chg="addSp modSp mod">
        <pc:chgData name="Tinne Van Echelpoel" userId="46798032-b7e2-4f2e-95a1-1606ec8c5d9a" providerId="ADAL" clId="{61EE40E9-0D45-4881-AF86-6F7CA84DA927}" dt="2020-08-25T15:47:57.242" v="443" actId="1076"/>
        <pc:sldMkLst>
          <pc:docMk/>
          <pc:sldMk cId="112707644" sldId="266"/>
        </pc:sldMkLst>
        <pc:picChg chg="mod">
          <ac:chgData name="Tinne Van Echelpoel" userId="46798032-b7e2-4f2e-95a1-1606ec8c5d9a" providerId="ADAL" clId="{61EE40E9-0D45-4881-AF86-6F7CA84DA927}" dt="2020-08-25T15:47:53.693" v="441" actId="14100"/>
          <ac:picMkLst>
            <pc:docMk/>
            <pc:sldMk cId="112707644" sldId="266"/>
            <ac:picMk id="4" creationId="{7183A482-9776-42EE-802B-2D536ACCCEE0}"/>
          </ac:picMkLst>
        </pc:picChg>
        <pc:picChg chg="add mod">
          <ac:chgData name="Tinne Van Echelpoel" userId="46798032-b7e2-4f2e-95a1-1606ec8c5d9a" providerId="ADAL" clId="{61EE40E9-0D45-4881-AF86-6F7CA84DA927}" dt="2020-08-25T15:47:57.242" v="443" actId="1076"/>
          <ac:picMkLst>
            <pc:docMk/>
            <pc:sldMk cId="112707644" sldId="266"/>
            <ac:picMk id="7" creationId="{18ED5BA4-CFA3-494C-AF2E-3BB75AA50A0E}"/>
          </ac:picMkLst>
        </pc:picChg>
      </pc:sldChg>
      <pc:sldChg chg="addSp delSp modSp mod">
        <pc:chgData name="Tinne Van Echelpoel" userId="46798032-b7e2-4f2e-95a1-1606ec8c5d9a" providerId="ADAL" clId="{61EE40E9-0D45-4881-AF86-6F7CA84DA927}" dt="2020-08-25T14:47:12.897" v="3" actId="1076"/>
        <pc:sldMkLst>
          <pc:docMk/>
          <pc:sldMk cId="2442208220" sldId="278"/>
        </pc:sldMkLst>
        <pc:picChg chg="add mod">
          <ac:chgData name="Tinne Van Echelpoel" userId="46798032-b7e2-4f2e-95a1-1606ec8c5d9a" providerId="ADAL" clId="{61EE40E9-0D45-4881-AF86-6F7CA84DA927}" dt="2020-08-25T14:47:12.897" v="3" actId="1076"/>
          <ac:picMkLst>
            <pc:docMk/>
            <pc:sldMk cId="2442208220" sldId="278"/>
            <ac:picMk id="3" creationId="{B87C28DF-FE7E-4237-BDB7-C4BCB511276B}"/>
          </ac:picMkLst>
        </pc:picChg>
        <pc:picChg chg="del">
          <ac:chgData name="Tinne Van Echelpoel" userId="46798032-b7e2-4f2e-95a1-1606ec8c5d9a" providerId="ADAL" clId="{61EE40E9-0D45-4881-AF86-6F7CA84DA927}" dt="2020-08-25T14:47:07.999" v="1" actId="478"/>
          <ac:picMkLst>
            <pc:docMk/>
            <pc:sldMk cId="2442208220" sldId="278"/>
            <ac:picMk id="8" creationId="{A1B94EB9-8DEC-46A2-8CB4-E071E305CA15}"/>
          </ac:picMkLst>
        </pc:picChg>
      </pc:sldChg>
      <pc:sldChg chg="addSp modSp mod">
        <pc:chgData name="Tinne Van Echelpoel" userId="46798032-b7e2-4f2e-95a1-1606ec8c5d9a" providerId="ADAL" clId="{61EE40E9-0D45-4881-AF86-6F7CA84DA927}" dt="2020-08-26T14:17:26.360" v="570" actId="20577"/>
        <pc:sldMkLst>
          <pc:docMk/>
          <pc:sldMk cId="43088005" sldId="288"/>
        </pc:sldMkLst>
        <pc:spChg chg="add mod">
          <ac:chgData name="Tinne Van Echelpoel" userId="46798032-b7e2-4f2e-95a1-1606ec8c5d9a" providerId="ADAL" clId="{61EE40E9-0D45-4881-AF86-6F7CA84DA927}" dt="2020-08-26T14:17:26.360" v="570" actId="20577"/>
          <ac:spMkLst>
            <pc:docMk/>
            <pc:sldMk cId="43088005" sldId="288"/>
            <ac:spMk id="5" creationId="{FE28E44A-73DE-43BA-9A30-BE8CEDD91E39}"/>
          </ac:spMkLst>
        </pc:spChg>
      </pc:sldChg>
      <pc:sldChg chg="addSp modSp mod modNotesTx">
        <pc:chgData name="Tinne Van Echelpoel" userId="46798032-b7e2-4f2e-95a1-1606ec8c5d9a" providerId="ADAL" clId="{61EE40E9-0D45-4881-AF86-6F7CA84DA927}" dt="2020-08-25T15:46:15.567" v="434" actId="20577"/>
        <pc:sldMkLst>
          <pc:docMk/>
          <pc:sldMk cId="3876857091" sldId="298"/>
        </pc:sldMkLst>
        <pc:spChg chg="mod">
          <ac:chgData name="Tinne Van Echelpoel" userId="46798032-b7e2-4f2e-95a1-1606ec8c5d9a" providerId="ADAL" clId="{61EE40E9-0D45-4881-AF86-6F7CA84DA927}" dt="2020-08-25T15:44:37.126" v="324" actId="20577"/>
          <ac:spMkLst>
            <pc:docMk/>
            <pc:sldMk cId="3876857091" sldId="298"/>
            <ac:spMk id="3" creationId="{7D767089-53B3-43E9-850D-2D760EFF97F4}"/>
          </ac:spMkLst>
        </pc:spChg>
        <pc:spChg chg="mod">
          <ac:chgData name="Tinne Van Echelpoel" userId="46798032-b7e2-4f2e-95a1-1606ec8c5d9a" providerId="ADAL" clId="{61EE40E9-0D45-4881-AF86-6F7CA84DA927}" dt="2020-08-25T15:40:41.370" v="14" actId="1076"/>
          <ac:spMkLst>
            <pc:docMk/>
            <pc:sldMk cId="3876857091" sldId="298"/>
            <ac:spMk id="11" creationId="{58465F2C-31CE-48D6-9463-345F083FB644}"/>
          </ac:spMkLst>
        </pc:spChg>
        <pc:picChg chg="mod">
          <ac:chgData name="Tinne Van Echelpoel" userId="46798032-b7e2-4f2e-95a1-1606ec8c5d9a" providerId="ADAL" clId="{61EE40E9-0D45-4881-AF86-6F7CA84DA927}" dt="2020-08-25T15:41:19.539" v="64" actId="1076"/>
          <ac:picMkLst>
            <pc:docMk/>
            <pc:sldMk cId="3876857091" sldId="298"/>
            <ac:picMk id="7" creationId="{3EAAED22-FC81-4CAE-B0F5-9A13BBDF4866}"/>
          </ac:picMkLst>
        </pc:picChg>
        <pc:picChg chg="add mod">
          <ac:chgData name="Tinne Van Echelpoel" userId="46798032-b7e2-4f2e-95a1-1606ec8c5d9a" providerId="ADAL" clId="{61EE40E9-0D45-4881-AF86-6F7CA84DA927}" dt="2020-08-25T15:41:27.188" v="66" actId="1076"/>
          <ac:picMkLst>
            <pc:docMk/>
            <pc:sldMk cId="3876857091" sldId="298"/>
            <ac:picMk id="10" creationId="{6ECEB685-97CF-45E4-9024-C4E2FF2BE3A3}"/>
          </ac:picMkLst>
        </pc:picChg>
      </pc:sldChg>
      <pc:sldChg chg="addSp delSp modSp mod">
        <pc:chgData name="Tinne Van Echelpoel" userId="46798032-b7e2-4f2e-95a1-1606ec8c5d9a" providerId="ADAL" clId="{61EE40E9-0D45-4881-AF86-6F7CA84DA927}" dt="2020-08-25T14:47:24.454" v="9" actId="1076"/>
        <pc:sldMkLst>
          <pc:docMk/>
          <pc:sldMk cId="524085819" sldId="302"/>
        </pc:sldMkLst>
        <pc:picChg chg="add mod">
          <ac:chgData name="Tinne Van Echelpoel" userId="46798032-b7e2-4f2e-95a1-1606ec8c5d9a" providerId="ADAL" clId="{61EE40E9-0D45-4881-AF86-6F7CA84DA927}" dt="2020-08-25T14:47:24.454" v="9" actId="1076"/>
          <ac:picMkLst>
            <pc:docMk/>
            <pc:sldMk cId="524085819" sldId="302"/>
            <ac:picMk id="4" creationId="{F30548E8-9A05-444E-8107-9A493E327B48}"/>
          </ac:picMkLst>
        </pc:picChg>
        <pc:picChg chg="del mod">
          <ac:chgData name="Tinne Van Echelpoel" userId="46798032-b7e2-4f2e-95a1-1606ec8c5d9a" providerId="ADAL" clId="{61EE40E9-0D45-4881-AF86-6F7CA84DA927}" dt="2020-08-25T14:47:17.202" v="5" actId="478"/>
          <ac:picMkLst>
            <pc:docMk/>
            <pc:sldMk cId="524085819" sldId="302"/>
            <ac:picMk id="8" creationId="{A1B94EB9-8DEC-46A2-8CB4-E071E305CA15}"/>
          </ac:picMkLst>
        </pc:picChg>
      </pc:sldChg>
      <pc:sldChg chg="modNotesTx">
        <pc:chgData name="Tinne Van Echelpoel" userId="46798032-b7e2-4f2e-95a1-1606ec8c5d9a" providerId="ADAL" clId="{61EE40E9-0D45-4881-AF86-6F7CA84DA927}" dt="2020-08-25T15:56:35.209" v="528" actId="20577"/>
        <pc:sldMkLst>
          <pc:docMk/>
          <pc:sldMk cId="46570853" sldId="308"/>
        </pc:sldMkLst>
      </pc:sldChg>
    </pc:docChg>
  </pc:docChgLst>
  <pc:docChgLst>
    <pc:chgData name="Ellen Torfs" userId="c6aa1e10-4a12-4511-8c7c-135720d4f277" providerId="ADAL" clId="{38ABDDA5-CB85-4AEE-A998-8AE4B015F833}"/>
    <pc:docChg chg="custSel modSld">
      <pc:chgData name="Ellen Torfs" userId="c6aa1e10-4a12-4511-8c7c-135720d4f277" providerId="ADAL" clId="{38ABDDA5-CB85-4AEE-A998-8AE4B015F833}" dt="2021-09-06T11:52:09.989" v="3" actId="1076"/>
      <pc:docMkLst>
        <pc:docMk/>
      </pc:docMkLst>
      <pc:sldChg chg="addSp delSp modSp mod">
        <pc:chgData name="Ellen Torfs" userId="c6aa1e10-4a12-4511-8c7c-135720d4f277" providerId="ADAL" clId="{38ABDDA5-CB85-4AEE-A998-8AE4B015F833}" dt="2021-09-06T11:52:09.989" v="3" actId="1076"/>
        <pc:sldMkLst>
          <pc:docMk/>
          <pc:sldMk cId="2708364635" sldId="276"/>
        </pc:sldMkLst>
        <pc:picChg chg="del">
          <ac:chgData name="Ellen Torfs" userId="c6aa1e10-4a12-4511-8c7c-135720d4f277" providerId="ADAL" clId="{38ABDDA5-CB85-4AEE-A998-8AE4B015F833}" dt="2021-09-06T11:52:03.444" v="0" actId="478"/>
          <ac:picMkLst>
            <pc:docMk/>
            <pc:sldMk cId="2708364635" sldId="276"/>
            <ac:picMk id="4" creationId="{44A795A1-52BF-4B85-BE19-FCA3053FDB32}"/>
          </ac:picMkLst>
        </pc:picChg>
        <pc:picChg chg="add mod">
          <ac:chgData name="Ellen Torfs" userId="c6aa1e10-4a12-4511-8c7c-135720d4f277" providerId="ADAL" clId="{38ABDDA5-CB85-4AEE-A998-8AE4B015F833}" dt="2021-09-06T11:52:09.989" v="3" actId="1076"/>
          <ac:picMkLst>
            <pc:docMk/>
            <pc:sldMk cId="2708364635" sldId="276"/>
            <ac:picMk id="8" creationId="{9F77F706-A12A-41A4-8CBD-75D9B28D6077}"/>
          </ac:picMkLst>
        </pc:picChg>
      </pc:sldChg>
    </pc:docChg>
  </pc:docChgLst>
  <pc:docChgLst>
    <pc:chgData name="Tinne Van Echelpoel" userId="46798032-b7e2-4f2e-95a1-1606ec8c5d9a" providerId="ADAL" clId="{AF2A2E9D-6A3B-46D2-8F75-7559095D8F10}"/>
    <pc:docChg chg="addSld modSld">
      <pc:chgData name="Tinne Van Echelpoel" userId="46798032-b7e2-4f2e-95a1-1606ec8c5d9a" providerId="ADAL" clId="{AF2A2E9D-6A3B-46D2-8F75-7559095D8F10}" dt="2021-08-23T09:04:25.398" v="17" actId="1076"/>
      <pc:docMkLst>
        <pc:docMk/>
      </pc:docMkLst>
      <pc:sldChg chg="addSp modSp mod">
        <pc:chgData name="Tinne Van Echelpoel" userId="46798032-b7e2-4f2e-95a1-1606ec8c5d9a" providerId="ADAL" clId="{AF2A2E9D-6A3B-46D2-8F75-7559095D8F10}" dt="2021-08-23T09:04:25.398" v="17" actId="1076"/>
        <pc:sldMkLst>
          <pc:docMk/>
          <pc:sldMk cId="3707028608" sldId="280"/>
        </pc:sldMkLst>
        <pc:spChg chg="add mod">
          <ac:chgData name="Tinne Van Echelpoel" userId="46798032-b7e2-4f2e-95a1-1606ec8c5d9a" providerId="ADAL" clId="{AF2A2E9D-6A3B-46D2-8F75-7559095D8F10}" dt="2021-08-23T09:04:25.398" v="17" actId="1076"/>
          <ac:spMkLst>
            <pc:docMk/>
            <pc:sldMk cId="3707028608" sldId="280"/>
            <ac:spMk id="21" creationId="{90AD4BE0-129D-4703-9382-31C389B48BA1}"/>
          </ac:spMkLst>
        </pc:spChg>
        <pc:grpChg chg="mod">
          <ac:chgData name="Tinne Van Echelpoel" userId="46798032-b7e2-4f2e-95a1-1606ec8c5d9a" providerId="ADAL" clId="{AF2A2E9D-6A3B-46D2-8F75-7559095D8F10}" dt="2021-08-23T09:04:11.586" v="12" actId="1076"/>
          <ac:grpSpMkLst>
            <pc:docMk/>
            <pc:sldMk cId="3707028608" sldId="280"/>
            <ac:grpSpMk id="5" creationId="{3663F405-4411-4C98-90EF-803036F2E845}"/>
          </ac:grpSpMkLst>
        </pc:grpChg>
        <pc:grpChg chg="mod">
          <ac:chgData name="Tinne Van Echelpoel" userId="46798032-b7e2-4f2e-95a1-1606ec8c5d9a" providerId="ADAL" clId="{AF2A2E9D-6A3B-46D2-8F75-7559095D8F10}" dt="2021-08-23T09:04:11.586" v="12" actId="1076"/>
          <ac:grpSpMkLst>
            <pc:docMk/>
            <pc:sldMk cId="3707028608" sldId="280"/>
            <ac:grpSpMk id="10" creationId="{757B0FB9-0B40-48C9-BB41-7806B2C4F134}"/>
          </ac:grpSpMkLst>
        </pc:grpChg>
        <pc:grpChg chg="mod">
          <ac:chgData name="Tinne Van Echelpoel" userId="46798032-b7e2-4f2e-95a1-1606ec8c5d9a" providerId="ADAL" clId="{AF2A2E9D-6A3B-46D2-8F75-7559095D8F10}" dt="2021-08-23T09:04:11.586" v="12" actId="1076"/>
          <ac:grpSpMkLst>
            <pc:docMk/>
            <pc:sldMk cId="3707028608" sldId="280"/>
            <ac:grpSpMk id="14" creationId="{FBD841F1-06E4-4703-8607-449087FA9E3A}"/>
          </ac:grpSpMkLst>
        </pc:grpChg>
        <pc:picChg chg="add mod">
          <ac:chgData name="Tinne Van Echelpoel" userId="46798032-b7e2-4f2e-95a1-1606ec8c5d9a" providerId="ADAL" clId="{AF2A2E9D-6A3B-46D2-8F75-7559095D8F10}" dt="2021-08-23T09:04:16.171" v="14" actId="1076"/>
          <ac:picMkLst>
            <pc:docMk/>
            <pc:sldMk cId="3707028608" sldId="280"/>
            <ac:picMk id="22" creationId="{8DC58A77-6528-4C0F-A1DA-3A8CD1477A35}"/>
          </ac:picMkLst>
        </pc:picChg>
        <pc:picChg chg="add mod">
          <ac:chgData name="Tinne Van Echelpoel" userId="46798032-b7e2-4f2e-95a1-1606ec8c5d9a" providerId="ADAL" clId="{AF2A2E9D-6A3B-46D2-8F75-7559095D8F10}" dt="2021-08-23T09:04:23.301" v="16" actId="1076"/>
          <ac:picMkLst>
            <pc:docMk/>
            <pc:sldMk cId="3707028608" sldId="280"/>
            <ac:picMk id="23" creationId="{738C475F-B2F4-4871-99D1-D8D8990458E7}"/>
          </ac:picMkLst>
        </pc:picChg>
      </pc:sldChg>
      <pc:sldChg chg="addSp delSp modSp">
        <pc:chgData name="Tinne Van Echelpoel" userId="46798032-b7e2-4f2e-95a1-1606ec8c5d9a" providerId="ADAL" clId="{AF2A2E9D-6A3B-46D2-8F75-7559095D8F10}" dt="2021-08-23T09:03:35.984" v="8"/>
        <pc:sldMkLst>
          <pc:docMk/>
          <pc:sldMk cId="2488015683" sldId="311"/>
        </pc:sldMkLst>
        <pc:spChg chg="add del mod">
          <ac:chgData name="Tinne Van Echelpoel" userId="46798032-b7e2-4f2e-95a1-1606ec8c5d9a" providerId="ADAL" clId="{AF2A2E9D-6A3B-46D2-8F75-7559095D8F10}" dt="2021-08-23T09:03:35.984" v="8"/>
          <ac:spMkLst>
            <pc:docMk/>
            <pc:sldMk cId="2488015683" sldId="311"/>
            <ac:spMk id="8" creationId="{4D4F5CBA-66BC-4F71-AAC8-88DEC04AB741}"/>
          </ac:spMkLst>
        </pc:spChg>
      </pc:sldChg>
      <pc:sldChg chg="addSp delSp modSp add modTransition modAnim">
        <pc:chgData name="Tinne Van Echelpoel" userId="46798032-b7e2-4f2e-95a1-1606ec8c5d9a" providerId="ADAL" clId="{AF2A2E9D-6A3B-46D2-8F75-7559095D8F10}" dt="2021-08-23T08:52:14.217" v="6"/>
        <pc:sldMkLst>
          <pc:docMk/>
          <pc:sldMk cId="1262788087" sldId="317"/>
        </pc:sldMkLst>
        <pc:picChg chg="add del mod">
          <ac:chgData name="Tinne Van Echelpoel" userId="46798032-b7e2-4f2e-95a1-1606ec8c5d9a" providerId="ADAL" clId="{AF2A2E9D-6A3B-46D2-8F75-7559095D8F10}" dt="2021-08-23T08:50:12.205" v="2"/>
          <ac:picMkLst>
            <pc:docMk/>
            <pc:sldMk cId="1262788087" sldId="317"/>
            <ac:picMk id="5" creationId="{AF79901B-7D9F-4E52-83D8-F2D169164092}"/>
          </ac:picMkLst>
        </pc:picChg>
        <pc:picChg chg="add del mod">
          <ac:chgData name="Tinne Van Echelpoel" userId="46798032-b7e2-4f2e-95a1-1606ec8c5d9a" providerId="ADAL" clId="{AF2A2E9D-6A3B-46D2-8F75-7559095D8F10}" dt="2021-08-23T08:51:33.694" v="4"/>
          <ac:picMkLst>
            <pc:docMk/>
            <pc:sldMk cId="1262788087" sldId="317"/>
            <ac:picMk id="8" creationId="{7B46B035-BA59-47F8-B19C-81AD5A35DF95}"/>
          </ac:picMkLst>
        </pc:picChg>
        <pc:picChg chg="add del mod">
          <ac:chgData name="Tinne Van Echelpoel" userId="46798032-b7e2-4f2e-95a1-1606ec8c5d9a" providerId="ADAL" clId="{AF2A2E9D-6A3B-46D2-8F75-7559095D8F10}" dt="2021-08-23T08:52:14.217" v="6"/>
          <ac:picMkLst>
            <pc:docMk/>
            <pc:sldMk cId="1262788087" sldId="317"/>
            <ac:picMk id="9" creationId="{8C085CC8-F369-4532-B073-44B24D4A35C0}"/>
          </ac:picMkLst>
        </pc:picChg>
        <pc:picChg chg="add mod">
          <ac:chgData name="Tinne Van Echelpoel" userId="46798032-b7e2-4f2e-95a1-1606ec8c5d9a" providerId="ADAL" clId="{AF2A2E9D-6A3B-46D2-8F75-7559095D8F10}" dt="2021-08-23T08:52:14.217" v="6"/>
          <ac:picMkLst>
            <pc:docMk/>
            <pc:sldMk cId="1262788087" sldId="317"/>
            <ac:picMk id="10" creationId="{10014013-0FEB-4836-9153-8DB911DA0C64}"/>
          </ac:picMkLst>
        </pc:picChg>
      </pc:sldChg>
    </pc:docChg>
  </pc:docChgLst>
  <pc:docChgLst>
    <pc:chgData name="Christel Maes" userId="7e61469a-7c21-464c-bace-a1bda262211a" providerId="ADAL" clId="{11E9AC76-C3E5-4A2F-BA5F-6172668ACDA7}"/>
    <pc:docChg chg="undo custSel delSld modSld">
      <pc:chgData name="Christel Maes" userId="7e61469a-7c21-464c-bace-a1bda262211a" providerId="ADAL" clId="{11E9AC76-C3E5-4A2F-BA5F-6172668ACDA7}" dt="2020-03-01T15:20:40.971" v="1285" actId="207"/>
      <pc:docMkLst>
        <pc:docMk/>
      </pc:docMkLst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1055868665" sldId="257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620147385" sldId="258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2303287502" sldId="259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1438263673" sldId="260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3855885531" sldId="261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2006118848" sldId="262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977749703" sldId="263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2290807259" sldId="264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556707363" sldId="265"/>
        </pc:sldMkLst>
      </pc:sldChg>
      <pc:sldChg chg="modSp">
        <pc:chgData name="Christel Maes" userId="7e61469a-7c21-464c-bace-a1bda262211a" providerId="ADAL" clId="{11E9AC76-C3E5-4A2F-BA5F-6172668ACDA7}" dt="2020-02-28T15:37:26.857" v="40" actId="207"/>
        <pc:sldMkLst>
          <pc:docMk/>
          <pc:sldMk cId="112707644" sldId="266"/>
        </pc:sldMkLst>
        <pc:spChg chg="mod">
          <ac:chgData name="Christel Maes" userId="7e61469a-7c21-464c-bace-a1bda262211a" providerId="ADAL" clId="{11E9AC76-C3E5-4A2F-BA5F-6172668ACDA7}" dt="2020-02-28T15:36:48.336" v="39" actId="20577"/>
          <ac:spMkLst>
            <pc:docMk/>
            <pc:sldMk cId="112707644" sldId="266"/>
            <ac:spMk id="3" creationId="{7E514898-5791-4665-A305-3A624B19F58E}"/>
          </ac:spMkLst>
        </pc:spChg>
        <pc:spChg chg="mod">
          <ac:chgData name="Christel Maes" userId="7e61469a-7c21-464c-bace-a1bda262211a" providerId="ADAL" clId="{11E9AC76-C3E5-4A2F-BA5F-6172668ACDA7}" dt="2020-02-28T15:37:26.857" v="40" actId="207"/>
          <ac:spMkLst>
            <pc:docMk/>
            <pc:sldMk cId="112707644" sldId="266"/>
            <ac:spMk id="6" creationId="{98289A7F-FF67-405B-B5A3-9EA90E5D67D4}"/>
          </ac:spMkLst>
        </pc:spChg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2513866126" sldId="267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1292866038" sldId="268"/>
        </pc:sldMkLst>
      </pc:sldChg>
      <pc:sldChg chg="modSp">
        <pc:chgData name="Christel Maes" userId="7e61469a-7c21-464c-bace-a1bda262211a" providerId="ADAL" clId="{11E9AC76-C3E5-4A2F-BA5F-6172668ACDA7}" dt="2020-02-28T13:26:13.044" v="11" actId="27636"/>
        <pc:sldMkLst>
          <pc:docMk/>
          <pc:sldMk cId="448105480" sldId="272"/>
        </pc:sldMkLst>
        <pc:spChg chg="mod">
          <ac:chgData name="Christel Maes" userId="7e61469a-7c21-464c-bace-a1bda262211a" providerId="ADAL" clId="{11E9AC76-C3E5-4A2F-BA5F-6172668ACDA7}" dt="2020-02-28T13:26:13.044" v="11" actId="27636"/>
          <ac:spMkLst>
            <pc:docMk/>
            <pc:sldMk cId="448105480" sldId="272"/>
            <ac:spMk id="3" creationId="{77731D90-CA4E-40A9-B624-84E62D0CFC71}"/>
          </ac:spMkLst>
        </pc:spChg>
      </pc:sldChg>
      <pc:sldChg chg="modSp">
        <pc:chgData name="Christel Maes" userId="7e61469a-7c21-464c-bace-a1bda262211a" providerId="ADAL" clId="{11E9AC76-C3E5-4A2F-BA5F-6172668ACDA7}" dt="2020-02-28T13:27:31.261" v="18" actId="1076"/>
        <pc:sldMkLst>
          <pc:docMk/>
          <pc:sldMk cId="2442765326" sldId="273"/>
        </pc:sldMkLst>
        <pc:spChg chg="mod">
          <ac:chgData name="Christel Maes" userId="7e61469a-7c21-464c-bace-a1bda262211a" providerId="ADAL" clId="{11E9AC76-C3E5-4A2F-BA5F-6172668ACDA7}" dt="2020-02-28T13:27:09.456" v="16" actId="20577"/>
          <ac:spMkLst>
            <pc:docMk/>
            <pc:sldMk cId="2442765326" sldId="273"/>
            <ac:spMk id="3" creationId="{F9B9DBD6-4A36-4DAE-A8E1-57B5DA792547}"/>
          </ac:spMkLst>
        </pc:spChg>
        <pc:spChg chg="mod">
          <ac:chgData name="Christel Maes" userId="7e61469a-7c21-464c-bace-a1bda262211a" providerId="ADAL" clId="{11E9AC76-C3E5-4A2F-BA5F-6172668ACDA7}" dt="2020-02-28T13:27:26.015" v="17" actId="1076"/>
          <ac:spMkLst>
            <pc:docMk/>
            <pc:sldMk cId="2442765326" sldId="273"/>
            <ac:spMk id="7" creationId="{DA329C35-F1A4-478E-8EA1-BC478A16DE0A}"/>
          </ac:spMkLst>
        </pc:spChg>
        <pc:spChg chg="mod">
          <ac:chgData name="Christel Maes" userId="7e61469a-7c21-464c-bace-a1bda262211a" providerId="ADAL" clId="{11E9AC76-C3E5-4A2F-BA5F-6172668ACDA7}" dt="2020-02-28T13:27:31.261" v="18" actId="1076"/>
          <ac:spMkLst>
            <pc:docMk/>
            <pc:sldMk cId="2442765326" sldId="273"/>
            <ac:spMk id="8" creationId="{F99967E4-E5EE-436D-968C-C28543B7B5C4}"/>
          </ac:spMkLst>
        </pc:spChg>
      </pc:sldChg>
      <pc:sldChg chg="modSp">
        <pc:chgData name="Christel Maes" userId="7e61469a-7c21-464c-bace-a1bda262211a" providerId="ADAL" clId="{11E9AC76-C3E5-4A2F-BA5F-6172668ACDA7}" dt="2020-02-28T13:30:02.610" v="24" actId="20577"/>
        <pc:sldMkLst>
          <pc:docMk/>
          <pc:sldMk cId="399813621" sldId="275"/>
        </pc:sldMkLst>
        <pc:graphicFrameChg chg="modGraphic">
          <ac:chgData name="Christel Maes" userId="7e61469a-7c21-464c-bace-a1bda262211a" providerId="ADAL" clId="{11E9AC76-C3E5-4A2F-BA5F-6172668ACDA7}" dt="2020-02-28T13:30:02.610" v="24" actId="20577"/>
          <ac:graphicFrameMkLst>
            <pc:docMk/>
            <pc:sldMk cId="399813621" sldId="275"/>
            <ac:graphicFrameMk id="6" creationId="{6833C13A-D885-45DF-98D0-B63CF3DD3400}"/>
          </ac:graphicFrameMkLst>
        </pc:graphicFrameChg>
      </pc:sldChg>
      <pc:sldChg chg="modSp">
        <pc:chgData name="Christel Maes" userId="7e61469a-7c21-464c-bace-a1bda262211a" providerId="ADAL" clId="{11E9AC76-C3E5-4A2F-BA5F-6172668ACDA7}" dt="2020-02-28T15:37:39.565" v="45" actId="207"/>
        <pc:sldMkLst>
          <pc:docMk/>
          <pc:sldMk cId="2708364635" sldId="276"/>
        </pc:sldMkLst>
        <pc:spChg chg="mod">
          <ac:chgData name="Christel Maes" userId="7e61469a-7c21-464c-bace-a1bda262211a" providerId="ADAL" clId="{11E9AC76-C3E5-4A2F-BA5F-6172668ACDA7}" dt="2020-02-28T15:37:39.565" v="45" actId="207"/>
          <ac:spMkLst>
            <pc:docMk/>
            <pc:sldMk cId="2708364635" sldId="276"/>
            <ac:spMk id="2" creationId="{8A5495CD-1E3D-477B-B450-1F858FE0EFA9}"/>
          </ac:spMkLst>
        </pc:spChg>
      </pc:sldChg>
      <pc:sldChg chg="modSp">
        <pc:chgData name="Christel Maes" userId="7e61469a-7c21-464c-bace-a1bda262211a" providerId="ADAL" clId="{11E9AC76-C3E5-4A2F-BA5F-6172668ACDA7}" dt="2020-02-28T15:37:43.231" v="46" actId="207"/>
        <pc:sldMkLst>
          <pc:docMk/>
          <pc:sldMk cId="937416680" sldId="277"/>
        </pc:sldMkLst>
        <pc:spChg chg="mod">
          <ac:chgData name="Christel Maes" userId="7e61469a-7c21-464c-bace-a1bda262211a" providerId="ADAL" clId="{11E9AC76-C3E5-4A2F-BA5F-6172668ACDA7}" dt="2020-02-28T15:37:43.231" v="46" actId="207"/>
          <ac:spMkLst>
            <pc:docMk/>
            <pc:sldMk cId="937416680" sldId="277"/>
            <ac:spMk id="2" creationId="{4934AE48-2806-4999-ABBF-69CC7A267E7E}"/>
          </ac:spMkLst>
        </pc:spChg>
      </pc:sldChg>
      <pc:sldChg chg="modSp">
        <pc:chgData name="Christel Maes" userId="7e61469a-7c21-464c-bace-a1bda262211a" providerId="ADAL" clId="{11E9AC76-C3E5-4A2F-BA5F-6172668ACDA7}" dt="2020-02-28T16:09:09.402" v="296" actId="20577"/>
        <pc:sldMkLst>
          <pc:docMk/>
          <pc:sldMk cId="3473159973" sldId="279"/>
        </pc:sldMkLst>
        <pc:spChg chg="mod">
          <ac:chgData name="Christel Maes" userId="7e61469a-7c21-464c-bace-a1bda262211a" providerId="ADAL" clId="{11E9AC76-C3E5-4A2F-BA5F-6172668ACDA7}" dt="2020-02-28T16:07:21.196" v="253" actId="207"/>
          <ac:spMkLst>
            <pc:docMk/>
            <pc:sldMk cId="3473159973" sldId="279"/>
            <ac:spMk id="3" creationId="{29740F6C-40D1-4462-8A55-57274689E8D5}"/>
          </ac:spMkLst>
        </pc:spChg>
        <pc:graphicFrameChg chg="mod modGraphic">
          <ac:chgData name="Christel Maes" userId="7e61469a-7c21-464c-bace-a1bda262211a" providerId="ADAL" clId="{11E9AC76-C3E5-4A2F-BA5F-6172668ACDA7}" dt="2020-02-28T16:09:09.402" v="296" actId="20577"/>
          <ac:graphicFrameMkLst>
            <pc:docMk/>
            <pc:sldMk cId="3473159973" sldId="279"/>
            <ac:graphicFrameMk id="4" creationId="{487C7B7A-25C0-4B75-A4F4-CB9C07FFA9F2}"/>
          </ac:graphicFrameMkLst>
        </pc:graphicFrameChg>
      </pc:sldChg>
      <pc:sldChg chg="addSp delSp modSp">
        <pc:chgData name="Christel Maes" userId="7e61469a-7c21-464c-bace-a1bda262211a" providerId="ADAL" clId="{11E9AC76-C3E5-4A2F-BA5F-6172668ACDA7}" dt="2020-02-28T16:01:43.814" v="212" actId="1076"/>
        <pc:sldMkLst>
          <pc:docMk/>
          <pc:sldMk cId="3707028608" sldId="280"/>
        </pc:sldMkLst>
        <pc:spChg chg="mod">
          <ac:chgData name="Christel Maes" userId="7e61469a-7c21-464c-bace-a1bda262211a" providerId="ADAL" clId="{11E9AC76-C3E5-4A2F-BA5F-6172668ACDA7}" dt="2020-02-28T16:01:14.963" v="200" actId="6549"/>
          <ac:spMkLst>
            <pc:docMk/>
            <pc:sldMk cId="3707028608" sldId="280"/>
            <ac:spMk id="15" creationId="{CCCA53A8-6647-4E71-A9D1-A36389A6FCED}"/>
          </ac:spMkLst>
        </pc:spChg>
        <pc:spChg chg="mod">
          <ac:chgData name="Christel Maes" userId="7e61469a-7c21-464c-bace-a1bda262211a" providerId="ADAL" clId="{11E9AC76-C3E5-4A2F-BA5F-6172668ACDA7}" dt="2020-02-28T16:01:43.814" v="212" actId="1076"/>
          <ac:spMkLst>
            <pc:docMk/>
            <pc:sldMk cId="3707028608" sldId="280"/>
            <ac:spMk id="16" creationId="{3F541BB1-89C9-42E5-BB12-EFE22EFD1387}"/>
          </ac:spMkLst>
        </pc:spChg>
        <pc:spChg chg="del">
          <ac:chgData name="Christel Maes" userId="7e61469a-7c21-464c-bace-a1bda262211a" providerId="ADAL" clId="{11E9AC76-C3E5-4A2F-BA5F-6172668ACDA7}" dt="2020-02-28T15:59:50.506" v="192" actId="478"/>
          <ac:spMkLst>
            <pc:docMk/>
            <pc:sldMk cId="3707028608" sldId="280"/>
            <ac:spMk id="17" creationId="{3DACAEC8-3CF2-4F80-8247-8E3F6FBB0DD0}"/>
          </ac:spMkLst>
        </pc:spChg>
        <pc:spChg chg="add mod">
          <ac:chgData name="Christel Maes" userId="7e61469a-7c21-464c-bace-a1bda262211a" providerId="ADAL" clId="{11E9AC76-C3E5-4A2F-BA5F-6172668ACDA7}" dt="2020-02-28T16:01:03.897" v="195" actId="1076"/>
          <ac:spMkLst>
            <pc:docMk/>
            <pc:sldMk cId="3707028608" sldId="280"/>
            <ac:spMk id="20" creationId="{4DA6990C-4967-4F79-ACF0-5D71F88B77C9}"/>
          </ac:spMkLst>
        </pc:spChg>
      </pc:sldChg>
      <pc:sldChg chg="modSp">
        <pc:chgData name="Christel Maes" userId="7e61469a-7c21-464c-bace-a1bda262211a" providerId="ADAL" clId="{11E9AC76-C3E5-4A2F-BA5F-6172668ACDA7}" dt="2020-02-28T16:06:25.759" v="246" actId="313"/>
        <pc:sldMkLst>
          <pc:docMk/>
          <pc:sldMk cId="2497475297" sldId="281"/>
        </pc:sldMkLst>
        <pc:spChg chg="mod">
          <ac:chgData name="Christel Maes" userId="7e61469a-7c21-464c-bace-a1bda262211a" providerId="ADAL" clId="{11E9AC76-C3E5-4A2F-BA5F-6172668ACDA7}" dt="2020-02-28T16:06:25.759" v="246" actId="313"/>
          <ac:spMkLst>
            <pc:docMk/>
            <pc:sldMk cId="2497475297" sldId="281"/>
            <ac:spMk id="9" creationId="{00000000-0000-0000-0000-000000000000}"/>
          </ac:spMkLst>
        </pc:spChg>
        <pc:spChg chg="mod">
          <ac:chgData name="Christel Maes" userId="7e61469a-7c21-464c-bace-a1bda262211a" providerId="ADAL" clId="{11E9AC76-C3E5-4A2F-BA5F-6172668ACDA7}" dt="2020-02-28T16:06:14.398" v="242" actId="20577"/>
          <ac:spMkLst>
            <pc:docMk/>
            <pc:sldMk cId="2497475297" sldId="281"/>
            <ac:spMk id="28" creationId="{00000000-0000-0000-0000-000000000000}"/>
          </ac:spMkLst>
        </pc:spChg>
      </pc:sldChg>
      <pc:sldChg chg="addSp delSp modSp">
        <pc:chgData name="Christel Maes" userId="7e61469a-7c21-464c-bace-a1bda262211a" providerId="ADAL" clId="{11E9AC76-C3E5-4A2F-BA5F-6172668ACDA7}" dt="2020-03-01T14:36:57.999" v="420" actId="14100"/>
        <pc:sldMkLst>
          <pc:docMk/>
          <pc:sldMk cId="580256068" sldId="282"/>
        </pc:sldMkLst>
        <pc:spChg chg="mod">
          <ac:chgData name="Christel Maes" userId="7e61469a-7c21-464c-bace-a1bda262211a" providerId="ADAL" clId="{11E9AC76-C3E5-4A2F-BA5F-6172668ACDA7}" dt="2020-03-01T14:34:59.898" v="415" actId="207"/>
          <ac:spMkLst>
            <pc:docMk/>
            <pc:sldMk cId="580256068" sldId="282"/>
            <ac:spMk id="2" creationId="{DAADB3FF-F25F-44BF-94A5-0B6B524DB57C}"/>
          </ac:spMkLst>
        </pc:spChg>
        <pc:picChg chg="del">
          <ac:chgData name="Christel Maes" userId="7e61469a-7c21-464c-bace-a1bda262211a" providerId="ADAL" clId="{11E9AC76-C3E5-4A2F-BA5F-6172668ACDA7}" dt="2020-03-01T14:36:48.255" v="416" actId="478"/>
          <ac:picMkLst>
            <pc:docMk/>
            <pc:sldMk cId="580256068" sldId="282"/>
            <ac:picMk id="4" creationId="{605A736E-3CC9-462A-9F66-00091DCEAC17}"/>
          </ac:picMkLst>
        </pc:picChg>
        <pc:picChg chg="add mod">
          <ac:chgData name="Christel Maes" userId="7e61469a-7c21-464c-bace-a1bda262211a" providerId="ADAL" clId="{11E9AC76-C3E5-4A2F-BA5F-6172668ACDA7}" dt="2020-03-01T14:36:57.999" v="420" actId="14100"/>
          <ac:picMkLst>
            <pc:docMk/>
            <pc:sldMk cId="580256068" sldId="282"/>
            <ac:picMk id="6" creationId="{D1B1BEED-EA67-42FB-97EA-EC2CC3D68FFC}"/>
          </ac:picMkLst>
        </pc:picChg>
      </pc:sldChg>
      <pc:sldChg chg="addSp delSp modSp delAnim">
        <pc:chgData name="Christel Maes" userId="7e61469a-7c21-464c-bace-a1bda262211a" providerId="ADAL" clId="{11E9AC76-C3E5-4A2F-BA5F-6172668ACDA7}" dt="2020-03-01T14:42:20.802" v="465" actId="208"/>
        <pc:sldMkLst>
          <pc:docMk/>
          <pc:sldMk cId="4167317431" sldId="283"/>
        </pc:sldMkLst>
        <pc:spChg chg="mod">
          <ac:chgData name="Christel Maes" userId="7e61469a-7c21-464c-bace-a1bda262211a" providerId="ADAL" clId="{11E9AC76-C3E5-4A2F-BA5F-6172668ACDA7}" dt="2020-03-01T14:37:28.114" v="424" actId="20577"/>
          <ac:spMkLst>
            <pc:docMk/>
            <pc:sldMk cId="4167317431" sldId="283"/>
            <ac:spMk id="2" creationId="{5F106B05-1A08-4D16-A5AA-FD6E0EA583B6}"/>
          </ac:spMkLst>
        </pc:spChg>
        <pc:spChg chg="mod">
          <ac:chgData name="Christel Maes" userId="7e61469a-7c21-464c-bace-a1bda262211a" providerId="ADAL" clId="{11E9AC76-C3E5-4A2F-BA5F-6172668ACDA7}" dt="2020-03-01T14:42:05.128" v="462" actId="14100"/>
          <ac:spMkLst>
            <pc:docMk/>
            <pc:sldMk cId="4167317431" sldId="283"/>
            <ac:spMk id="3" creationId="{D928FC06-1361-4A9C-9268-1822FBF970E4}"/>
          </ac:spMkLst>
        </pc:spChg>
        <pc:spChg chg="del mod">
          <ac:chgData name="Christel Maes" userId="7e61469a-7c21-464c-bace-a1bda262211a" providerId="ADAL" clId="{11E9AC76-C3E5-4A2F-BA5F-6172668ACDA7}" dt="2020-03-01T14:41:29.301" v="452" actId="478"/>
          <ac:spMkLst>
            <pc:docMk/>
            <pc:sldMk cId="4167317431" sldId="283"/>
            <ac:spMk id="6" creationId="{9FCC7379-1954-4069-943B-61F3E399CFA7}"/>
          </ac:spMkLst>
        </pc:spChg>
        <pc:spChg chg="del mod">
          <ac:chgData name="Christel Maes" userId="7e61469a-7c21-464c-bace-a1bda262211a" providerId="ADAL" clId="{11E9AC76-C3E5-4A2F-BA5F-6172668ACDA7}" dt="2020-03-01T14:41:33.237" v="454" actId="478"/>
          <ac:spMkLst>
            <pc:docMk/>
            <pc:sldMk cId="4167317431" sldId="283"/>
            <ac:spMk id="7" creationId="{D72FA415-596E-4EE3-8216-BA9D5C435849}"/>
          </ac:spMkLst>
        </pc:spChg>
        <pc:spChg chg="del mod">
          <ac:chgData name="Christel Maes" userId="7e61469a-7c21-464c-bace-a1bda262211a" providerId="ADAL" clId="{11E9AC76-C3E5-4A2F-BA5F-6172668ACDA7}" dt="2020-03-01T14:39:36.582" v="438" actId="478"/>
          <ac:spMkLst>
            <pc:docMk/>
            <pc:sldMk cId="4167317431" sldId="283"/>
            <ac:spMk id="12" creationId="{00000000-0000-0000-0000-000000000000}"/>
          </ac:spMkLst>
        </pc:spChg>
        <pc:picChg chg="add mod">
          <ac:chgData name="Christel Maes" userId="7e61469a-7c21-464c-bace-a1bda262211a" providerId="ADAL" clId="{11E9AC76-C3E5-4A2F-BA5F-6172668ACDA7}" dt="2020-03-01T14:42:20.802" v="465" actId="208"/>
          <ac:picMkLst>
            <pc:docMk/>
            <pc:sldMk cId="4167317431" sldId="283"/>
            <ac:picMk id="4" creationId="{BF08463F-FD2B-4DA0-9771-E18DABE86111}"/>
          </ac:picMkLst>
        </pc:picChg>
        <pc:picChg chg="add del mod">
          <ac:chgData name="Christel Maes" userId="7e61469a-7c21-464c-bace-a1bda262211a" providerId="ADAL" clId="{11E9AC76-C3E5-4A2F-BA5F-6172668ACDA7}" dt="2020-03-01T14:40:39.205" v="443" actId="478"/>
          <ac:picMkLst>
            <pc:docMk/>
            <pc:sldMk cId="4167317431" sldId="283"/>
            <ac:picMk id="5" creationId="{D45C3F1F-1D58-488C-A07C-8B19400EEB46}"/>
          </ac:picMkLst>
        </pc:picChg>
        <pc:picChg chg="add mod">
          <ac:chgData name="Christel Maes" userId="7e61469a-7c21-464c-bace-a1bda262211a" providerId="ADAL" clId="{11E9AC76-C3E5-4A2F-BA5F-6172668ACDA7}" dt="2020-03-01T14:42:20.802" v="465" actId="208"/>
          <ac:picMkLst>
            <pc:docMk/>
            <pc:sldMk cId="4167317431" sldId="283"/>
            <ac:picMk id="8" creationId="{F7EEC416-7EB3-49BA-BAF6-D87761410CA3}"/>
          </ac:picMkLst>
        </pc:picChg>
        <pc:picChg chg="add mod">
          <ac:chgData name="Christel Maes" userId="7e61469a-7c21-464c-bace-a1bda262211a" providerId="ADAL" clId="{11E9AC76-C3E5-4A2F-BA5F-6172668ACDA7}" dt="2020-03-01T14:42:20.802" v="465" actId="208"/>
          <ac:picMkLst>
            <pc:docMk/>
            <pc:sldMk cId="4167317431" sldId="283"/>
            <ac:picMk id="9" creationId="{6190B94B-739A-4334-8F1F-EA58703168F1}"/>
          </ac:picMkLst>
        </pc:picChg>
      </pc:sldChg>
      <pc:sldChg chg="addSp delSp modSp">
        <pc:chgData name="Christel Maes" userId="7e61469a-7c21-464c-bace-a1bda262211a" providerId="ADAL" clId="{11E9AC76-C3E5-4A2F-BA5F-6172668ACDA7}" dt="2020-03-01T14:43:22.651" v="472" actId="14100"/>
        <pc:sldMkLst>
          <pc:docMk/>
          <pc:sldMk cId="76180516" sldId="284"/>
        </pc:sldMkLst>
        <pc:spChg chg="del">
          <ac:chgData name="Christel Maes" userId="7e61469a-7c21-464c-bace-a1bda262211a" providerId="ADAL" clId="{11E9AC76-C3E5-4A2F-BA5F-6172668ACDA7}" dt="2020-02-28T16:14:29.568" v="363" actId="478"/>
          <ac:spMkLst>
            <pc:docMk/>
            <pc:sldMk cId="76180516" sldId="284"/>
            <ac:spMk id="4" creationId="{83A37F4E-9F9E-469F-9C14-F01B05050B4F}"/>
          </ac:spMkLst>
        </pc:spChg>
        <pc:spChg chg="add">
          <ac:chgData name="Christel Maes" userId="7e61469a-7c21-464c-bace-a1bda262211a" providerId="ADAL" clId="{11E9AC76-C3E5-4A2F-BA5F-6172668ACDA7}" dt="2020-02-28T16:14:30.485" v="364"/>
          <ac:spMkLst>
            <pc:docMk/>
            <pc:sldMk cId="76180516" sldId="284"/>
            <ac:spMk id="11" creationId="{DC26E352-4706-4055-9BE4-295D153DA34C}"/>
          </ac:spMkLst>
        </pc:spChg>
        <pc:grpChg chg="mod">
          <ac:chgData name="Christel Maes" userId="7e61469a-7c21-464c-bace-a1bda262211a" providerId="ADAL" clId="{11E9AC76-C3E5-4A2F-BA5F-6172668ACDA7}" dt="2020-03-01T14:43:22.651" v="472" actId="14100"/>
          <ac:grpSpMkLst>
            <pc:docMk/>
            <pc:sldMk cId="76180516" sldId="284"/>
            <ac:grpSpMk id="13" creationId="{31CE0E5B-2ED6-4657-9D68-8F0E667ECF91}"/>
          </ac:grpSpMkLst>
        </pc:grpChg>
        <pc:cxnChg chg="mod">
          <ac:chgData name="Christel Maes" userId="7e61469a-7c21-464c-bace-a1bda262211a" providerId="ADAL" clId="{11E9AC76-C3E5-4A2F-BA5F-6172668ACDA7}" dt="2020-03-01T14:43:11.584" v="471" actId="1076"/>
          <ac:cxnSpMkLst>
            <pc:docMk/>
            <pc:sldMk cId="76180516" sldId="284"/>
            <ac:cxnSpMk id="5" creationId="{A38D46BC-D892-4FA6-A5FA-9BB97BCCC656}"/>
          </ac:cxnSpMkLst>
        </pc:cxnChg>
        <pc:cxnChg chg="add del mod">
          <ac:chgData name="Christel Maes" userId="7e61469a-7c21-464c-bace-a1bda262211a" providerId="ADAL" clId="{11E9AC76-C3E5-4A2F-BA5F-6172668ACDA7}" dt="2020-03-01T14:42:58.207" v="468" actId="478"/>
          <ac:cxnSpMkLst>
            <pc:docMk/>
            <pc:sldMk cId="76180516" sldId="284"/>
            <ac:cxnSpMk id="6" creationId="{6A3E2988-7C4B-41AA-AF36-36458825C0A9}"/>
          </ac:cxnSpMkLst>
        </pc:cxnChg>
      </pc:sldChg>
      <pc:sldChg chg="addSp delSp modSp">
        <pc:chgData name="Christel Maes" userId="7e61469a-7c21-464c-bace-a1bda262211a" providerId="ADAL" clId="{11E9AC76-C3E5-4A2F-BA5F-6172668ACDA7}" dt="2020-03-01T14:54:28.269" v="605" actId="207"/>
        <pc:sldMkLst>
          <pc:docMk/>
          <pc:sldMk cId="59728421" sldId="285"/>
        </pc:sldMkLst>
        <pc:spChg chg="del mod">
          <ac:chgData name="Christel Maes" userId="7e61469a-7c21-464c-bace-a1bda262211a" providerId="ADAL" clId="{11E9AC76-C3E5-4A2F-BA5F-6172668ACDA7}" dt="2020-02-28T16:14:43.095" v="365" actId="478"/>
          <ac:spMkLst>
            <pc:docMk/>
            <pc:sldMk cId="59728421" sldId="285"/>
            <ac:spMk id="5" creationId="{E3F0FF9A-133D-44E4-BF7A-95AEE743861E}"/>
          </ac:spMkLst>
        </pc:spChg>
        <pc:spChg chg="mod">
          <ac:chgData name="Christel Maes" userId="7e61469a-7c21-464c-bace-a1bda262211a" providerId="ADAL" clId="{11E9AC76-C3E5-4A2F-BA5F-6172668ACDA7}" dt="2020-03-01T14:53:07.528" v="591" actId="113"/>
          <ac:spMkLst>
            <pc:docMk/>
            <pc:sldMk cId="59728421" sldId="285"/>
            <ac:spMk id="8" creationId="{7031D44C-2CD7-4E68-AB0F-3E335B459260}"/>
          </ac:spMkLst>
        </pc:spChg>
        <pc:spChg chg="add mod">
          <ac:chgData name="Christel Maes" userId="7e61469a-7c21-464c-bace-a1bda262211a" providerId="ADAL" clId="{11E9AC76-C3E5-4A2F-BA5F-6172668ACDA7}" dt="2020-03-01T14:54:09.134" v="600" actId="208"/>
          <ac:spMkLst>
            <pc:docMk/>
            <pc:sldMk cId="59728421" sldId="285"/>
            <ac:spMk id="11" creationId="{6AAEB5CA-86DD-4BFF-B34E-4FB0A814C7F9}"/>
          </ac:spMkLst>
        </pc:spChg>
        <pc:spChg chg="add mod">
          <ac:chgData name="Christel Maes" userId="7e61469a-7c21-464c-bace-a1bda262211a" providerId="ADAL" clId="{11E9AC76-C3E5-4A2F-BA5F-6172668ACDA7}" dt="2020-03-01T14:54:28.269" v="605" actId="207"/>
          <ac:spMkLst>
            <pc:docMk/>
            <pc:sldMk cId="59728421" sldId="285"/>
            <ac:spMk id="12" creationId="{B84D8B38-4E3D-4444-94A4-3A2686482109}"/>
          </ac:spMkLst>
        </pc:spChg>
        <pc:grpChg chg="del mod">
          <ac:chgData name="Christel Maes" userId="7e61469a-7c21-464c-bace-a1bda262211a" providerId="ADAL" clId="{11E9AC76-C3E5-4A2F-BA5F-6172668ACDA7}" dt="2020-03-01T14:54:18.841" v="603" actId="478"/>
          <ac:grpSpMkLst>
            <pc:docMk/>
            <pc:sldMk cId="59728421" sldId="285"/>
            <ac:grpSpMk id="6" creationId="{43DF04D0-7B77-4263-A4B7-B3E72CC813F3}"/>
          </ac:grpSpMkLst>
        </pc:grpChg>
        <pc:graphicFrameChg chg="mod modGraphic">
          <ac:chgData name="Christel Maes" userId="7e61469a-7c21-464c-bace-a1bda262211a" providerId="ADAL" clId="{11E9AC76-C3E5-4A2F-BA5F-6172668ACDA7}" dt="2020-03-01T14:53:32.574" v="593"/>
          <ac:graphicFrameMkLst>
            <pc:docMk/>
            <pc:sldMk cId="59728421" sldId="285"/>
            <ac:graphicFrameMk id="4" creationId="{D26B8449-CAA6-4957-BFBF-58850FD4FB01}"/>
          </ac:graphicFrameMkLst>
        </pc:graphicFrameChg>
      </pc:sldChg>
      <pc:sldChg chg="modSp modNotesTx">
        <pc:chgData name="Christel Maes" userId="7e61469a-7c21-464c-bace-a1bda262211a" providerId="ADAL" clId="{11E9AC76-C3E5-4A2F-BA5F-6172668ACDA7}" dt="2020-03-01T14:55:32.494" v="611" actId="20577"/>
        <pc:sldMkLst>
          <pc:docMk/>
          <pc:sldMk cId="4200910606" sldId="286"/>
        </pc:sldMkLst>
        <pc:graphicFrameChg chg="modGraphic">
          <ac:chgData name="Christel Maes" userId="7e61469a-7c21-464c-bace-a1bda262211a" providerId="ADAL" clId="{11E9AC76-C3E5-4A2F-BA5F-6172668ACDA7}" dt="2020-03-01T14:55:32.494" v="611" actId="20577"/>
          <ac:graphicFrameMkLst>
            <pc:docMk/>
            <pc:sldMk cId="4200910606" sldId="286"/>
            <ac:graphicFrameMk id="2" creationId="{29372DA9-0E08-48A7-A5F7-FA7AE9A33FA4}"/>
          </ac:graphicFrameMkLst>
        </pc:graphicFrameChg>
      </pc:sldChg>
      <pc:sldChg chg="modSp">
        <pc:chgData name="Christel Maes" userId="7e61469a-7c21-464c-bace-a1bda262211a" providerId="ADAL" clId="{11E9AC76-C3E5-4A2F-BA5F-6172668ACDA7}" dt="2020-03-01T14:49:47.149" v="524" actId="20577"/>
        <pc:sldMkLst>
          <pc:docMk/>
          <pc:sldMk cId="4009331374" sldId="287"/>
        </pc:sldMkLst>
        <pc:spChg chg="mod">
          <ac:chgData name="Christel Maes" userId="7e61469a-7c21-464c-bace-a1bda262211a" providerId="ADAL" clId="{11E9AC76-C3E5-4A2F-BA5F-6172668ACDA7}" dt="2020-03-01T14:49:47.149" v="524" actId="20577"/>
          <ac:spMkLst>
            <pc:docMk/>
            <pc:sldMk cId="4009331374" sldId="287"/>
            <ac:spMk id="3" creationId="{793864B0-F385-4C75-81E0-568502B194DE}"/>
          </ac:spMkLst>
        </pc:spChg>
      </pc:sldChg>
      <pc:sldChg chg="modSp">
        <pc:chgData name="Christel Maes" userId="7e61469a-7c21-464c-bace-a1bda262211a" providerId="ADAL" clId="{11E9AC76-C3E5-4A2F-BA5F-6172668ACDA7}" dt="2020-03-01T14:52:09.505" v="565" actId="207"/>
        <pc:sldMkLst>
          <pc:docMk/>
          <pc:sldMk cId="43088005" sldId="288"/>
        </pc:sldMkLst>
        <pc:spChg chg="mod">
          <ac:chgData name="Christel Maes" userId="7e61469a-7c21-464c-bace-a1bda262211a" providerId="ADAL" clId="{11E9AC76-C3E5-4A2F-BA5F-6172668ACDA7}" dt="2020-03-01T14:50:20.076" v="534" actId="20577"/>
          <ac:spMkLst>
            <pc:docMk/>
            <pc:sldMk cId="43088005" sldId="288"/>
            <ac:spMk id="3" creationId="{46149CEE-E178-4177-94B1-4B72D2785F27}"/>
          </ac:spMkLst>
        </pc:spChg>
        <pc:spChg chg="mod">
          <ac:chgData name="Christel Maes" userId="7e61469a-7c21-464c-bace-a1bda262211a" providerId="ADAL" clId="{11E9AC76-C3E5-4A2F-BA5F-6172668ACDA7}" dt="2020-03-01T14:52:09.505" v="565" actId="207"/>
          <ac:spMkLst>
            <pc:docMk/>
            <pc:sldMk cId="43088005" sldId="288"/>
            <ac:spMk id="12" creationId="{00000000-0000-0000-0000-000000000000}"/>
          </ac:spMkLst>
        </pc:spChg>
      </pc:sldChg>
      <pc:sldChg chg="modSp">
        <pc:chgData name="Christel Maes" userId="7e61469a-7c21-464c-bace-a1bda262211a" providerId="ADAL" clId="{11E9AC76-C3E5-4A2F-BA5F-6172668ACDA7}" dt="2020-03-01T15:04:29.131" v="1178" actId="1038"/>
        <pc:sldMkLst>
          <pc:docMk/>
          <pc:sldMk cId="1022641883" sldId="289"/>
        </pc:sldMkLst>
        <pc:spChg chg="mod">
          <ac:chgData name="Christel Maes" userId="7e61469a-7c21-464c-bace-a1bda262211a" providerId="ADAL" clId="{11E9AC76-C3E5-4A2F-BA5F-6172668ACDA7}" dt="2020-02-28T16:15:52.578" v="382"/>
          <ac:spMkLst>
            <pc:docMk/>
            <pc:sldMk cId="1022641883" sldId="289"/>
            <ac:spMk id="2" creationId="{73B37DA3-108E-47C2-B8AC-1313A1530A71}"/>
          </ac:spMkLst>
        </pc:spChg>
        <pc:spChg chg="mod">
          <ac:chgData name="Christel Maes" userId="7e61469a-7c21-464c-bace-a1bda262211a" providerId="ADAL" clId="{11E9AC76-C3E5-4A2F-BA5F-6172668ACDA7}" dt="2020-03-01T15:04:29.131" v="1178" actId="1038"/>
          <ac:spMkLst>
            <pc:docMk/>
            <pc:sldMk cId="1022641883" sldId="289"/>
            <ac:spMk id="5" creationId="{572450BA-CA28-4D93-B896-A63CDF791AB8}"/>
          </ac:spMkLst>
        </pc:spChg>
        <pc:spChg chg="mod">
          <ac:chgData name="Christel Maes" userId="7e61469a-7c21-464c-bace-a1bda262211a" providerId="ADAL" clId="{11E9AC76-C3E5-4A2F-BA5F-6172668ACDA7}" dt="2020-03-01T15:04:05.110" v="1156" actId="20577"/>
          <ac:spMkLst>
            <pc:docMk/>
            <pc:sldMk cId="1022641883" sldId="289"/>
            <ac:spMk id="9" creationId="{EDCBEF4D-D80A-4518-9B5B-B2BE09B02AEA}"/>
          </ac:spMkLst>
        </pc:spChg>
        <pc:spChg chg="mod">
          <ac:chgData name="Christel Maes" userId="7e61469a-7c21-464c-bace-a1bda262211a" providerId="ADAL" clId="{11E9AC76-C3E5-4A2F-BA5F-6172668ACDA7}" dt="2020-03-01T15:04:19.735" v="1160" actId="14100"/>
          <ac:spMkLst>
            <pc:docMk/>
            <pc:sldMk cId="1022641883" sldId="289"/>
            <ac:spMk id="10" creationId="{D792D473-AF2B-40A8-AC9F-59B441F9AD2C}"/>
          </ac:spMkLst>
        </pc:spChg>
        <pc:grpChg chg="mod">
          <ac:chgData name="Christel Maes" userId="7e61469a-7c21-464c-bace-a1bda262211a" providerId="ADAL" clId="{11E9AC76-C3E5-4A2F-BA5F-6172668ACDA7}" dt="2020-03-01T15:04:15.709" v="1159" actId="1076"/>
          <ac:grpSpMkLst>
            <pc:docMk/>
            <pc:sldMk cId="1022641883" sldId="289"/>
            <ac:grpSpMk id="7" creationId="{F3DDFAA3-7A73-4319-A662-839556BAE4B2}"/>
          </ac:grpSpMkLst>
        </pc:grpChg>
      </pc:sldChg>
      <pc:sldChg chg="addSp delSp modSp delAnim modAnim">
        <pc:chgData name="Christel Maes" userId="7e61469a-7c21-464c-bace-a1bda262211a" providerId="ADAL" clId="{11E9AC76-C3E5-4A2F-BA5F-6172668ACDA7}" dt="2020-03-01T15:14:37.483" v="1245" actId="404"/>
        <pc:sldMkLst>
          <pc:docMk/>
          <pc:sldMk cId="4294783759" sldId="290"/>
        </pc:sldMkLst>
        <pc:spChg chg="mod">
          <ac:chgData name="Christel Maes" userId="7e61469a-7c21-464c-bace-a1bda262211a" providerId="ADAL" clId="{11E9AC76-C3E5-4A2F-BA5F-6172668ACDA7}" dt="2020-03-01T15:14:37.483" v="1245" actId="404"/>
          <ac:spMkLst>
            <pc:docMk/>
            <pc:sldMk cId="4294783759" sldId="290"/>
            <ac:spMk id="3" creationId="{D201A82D-E3A8-4BAC-B431-4870F7D89320}"/>
          </ac:spMkLst>
        </pc:spChg>
        <pc:spChg chg="del">
          <ac:chgData name="Christel Maes" userId="7e61469a-7c21-464c-bace-a1bda262211a" providerId="ADAL" clId="{11E9AC76-C3E5-4A2F-BA5F-6172668ACDA7}" dt="2020-03-01T15:11:47.233" v="1201" actId="478"/>
          <ac:spMkLst>
            <pc:docMk/>
            <pc:sldMk cId="4294783759" sldId="290"/>
            <ac:spMk id="4" creationId="{A6DF62FD-7EA7-4CEF-A37B-0FBB2A822E6D}"/>
          </ac:spMkLst>
        </pc:spChg>
        <pc:spChg chg="add mod">
          <ac:chgData name="Christel Maes" userId="7e61469a-7c21-464c-bace-a1bda262211a" providerId="ADAL" clId="{11E9AC76-C3E5-4A2F-BA5F-6172668ACDA7}" dt="2020-03-01T15:12:49.291" v="1222" actId="1076"/>
          <ac:spMkLst>
            <pc:docMk/>
            <pc:sldMk cId="4294783759" sldId="290"/>
            <ac:spMk id="5" creationId="{FFEE3F7A-1E57-4274-A04D-64B0D30FA924}"/>
          </ac:spMkLst>
        </pc:spChg>
        <pc:spChg chg="add mod">
          <ac:chgData name="Christel Maes" userId="7e61469a-7c21-464c-bace-a1bda262211a" providerId="ADAL" clId="{11E9AC76-C3E5-4A2F-BA5F-6172668ACDA7}" dt="2020-03-01T15:14:29.009" v="1243" actId="1076"/>
          <ac:spMkLst>
            <pc:docMk/>
            <pc:sldMk cId="4294783759" sldId="290"/>
            <ac:spMk id="6" creationId="{682AE01D-90F0-464E-942F-72C75E91423C}"/>
          </ac:spMkLst>
        </pc:spChg>
        <pc:spChg chg="del">
          <ac:chgData name="Christel Maes" userId="7e61469a-7c21-464c-bace-a1bda262211a" providerId="ADAL" clId="{11E9AC76-C3E5-4A2F-BA5F-6172668ACDA7}" dt="2020-03-01T15:12:05.994" v="1205" actId="478"/>
          <ac:spMkLst>
            <pc:docMk/>
            <pc:sldMk cId="4294783759" sldId="290"/>
            <ac:spMk id="7" creationId="{6B1B2C2F-E388-4184-A094-9F1A44A3B1B6}"/>
          </ac:spMkLst>
        </pc:spChg>
        <pc:picChg chg="add mod">
          <ac:chgData name="Christel Maes" userId="7e61469a-7c21-464c-bace-a1bda262211a" providerId="ADAL" clId="{11E9AC76-C3E5-4A2F-BA5F-6172668ACDA7}" dt="2020-03-01T15:14:15.534" v="1240" actId="208"/>
          <ac:picMkLst>
            <pc:docMk/>
            <pc:sldMk cId="4294783759" sldId="290"/>
            <ac:picMk id="9" creationId="{07E7C0B5-55A8-480D-B1D5-60B2E606ED8F}"/>
          </ac:picMkLst>
        </pc:picChg>
        <pc:picChg chg="add mod">
          <ac:chgData name="Christel Maes" userId="7e61469a-7c21-464c-bace-a1bda262211a" providerId="ADAL" clId="{11E9AC76-C3E5-4A2F-BA5F-6172668ACDA7}" dt="2020-03-01T15:14:13.613" v="1239" actId="208"/>
          <ac:picMkLst>
            <pc:docMk/>
            <pc:sldMk cId="4294783759" sldId="290"/>
            <ac:picMk id="10" creationId="{CA87155F-1B6B-4002-B21A-52AFC227FFAD}"/>
          </ac:picMkLst>
        </pc:picChg>
      </pc:sldChg>
      <pc:sldChg chg="delSp del">
        <pc:chgData name="Christel Maes" userId="7e61469a-7c21-464c-bace-a1bda262211a" providerId="ADAL" clId="{11E9AC76-C3E5-4A2F-BA5F-6172668ACDA7}" dt="2020-03-01T14:54:37.833" v="606" actId="47"/>
        <pc:sldMkLst>
          <pc:docMk/>
          <pc:sldMk cId="406789815" sldId="291"/>
        </pc:sldMkLst>
        <pc:spChg chg="del">
          <ac:chgData name="Christel Maes" userId="7e61469a-7c21-464c-bace-a1bda262211a" providerId="ADAL" clId="{11E9AC76-C3E5-4A2F-BA5F-6172668ACDA7}" dt="2020-03-01T14:53:52.922" v="596" actId="21"/>
          <ac:spMkLst>
            <pc:docMk/>
            <pc:sldMk cId="406789815" sldId="291"/>
            <ac:spMk id="11" creationId="{C4E26D73-E6DC-4D55-B2E8-108FF362DB01}"/>
          </ac:spMkLst>
        </pc:spChg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595008463" sldId="29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222728465" sldId="293"/>
        </pc:sldMkLst>
      </pc:sldChg>
      <pc:sldChg chg="modSp">
        <pc:chgData name="Christel Maes" userId="7e61469a-7c21-464c-bace-a1bda262211a" providerId="ADAL" clId="{11E9AC76-C3E5-4A2F-BA5F-6172668ACDA7}" dt="2020-03-01T14:58:44.870" v="671" actId="207"/>
        <pc:sldMkLst>
          <pc:docMk/>
          <pc:sldMk cId="2357875275" sldId="294"/>
        </pc:sldMkLst>
        <pc:spChg chg="mod">
          <ac:chgData name="Christel Maes" userId="7e61469a-7c21-464c-bace-a1bda262211a" providerId="ADAL" clId="{11E9AC76-C3E5-4A2F-BA5F-6172668ACDA7}" dt="2020-03-01T14:58:06.235" v="634" actId="20577"/>
          <ac:spMkLst>
            <pc:docMk/>
            <pc:sldMk cId="2357875275" sldId="294"/>
            <ac:spMk id="2" creationId="{06330AA1-4FF6-4A34-9FD9-E0238E25CB55}"/>
          </ac:spMkLst>
        </pc:spChg>
        <pc:spChg chg="mod">
          <ac:chgData name="Christel Maes" userId="7e61469a-7c21-464c-bace-a1bda262211a" providerId="ADAL" clId="{11E9AC76-C3E5-4A2F-BA5F-6172668ACDA7}" dt="2020-03-01T14:58:10.161" v="642" actId="20577"/>
          <ac:spMkLst>
            <pc:docMk/>
            <pc:sldMk cId="2357875275" sldId="294"/>
            <ac:spMk id="5" creationId="{AF8B909D-CA0A-47D6-992F-3F60A855FE5B}"/>
          </ac:spMkLst>
        </pc:spChg>
        <pc:spChg chg="mod">
          <ac:chgData name="Christel Maes" userId="7e61469a-7c21-464c-bace-a1bda262211a" providerId="ADAL" clId="{11E9AC76-C3E5-4A2F-BA5F-6172668ACDA7}" dt="2020-03-01T14:58:18.902" v="669" actId="6549"/>
          <ac:spMkLst>
            <pc:docMk/>
            <pc:sldMk cId="2357875275" sldId="294"/>
            <ac:spMk id="6" creationId="{006FF5D9-E823-4BE2-9A07-27B3C5091A3C}"/>
          </ac:spMkLst>
        </pc:spChg>
        <pc:spChg chg="mod">
          <ac:chgData name="Christel Maes" userId="7e61469a-7c21-464c-bace-a1bda262211a" providerId="ADAL" clId="{11E9AC76-C3E5-4A2F-BA5F-6172668ACDA7}" dt="2020-03-01T14:58:44.870" v="671" actId="207"/>
          <ac:spMkLst>
            <pc:docMk/>
            <pc:sldMk cId="2357875275" sldId="294"/>
            <ac:spMk id="9" creationId="{881D5F49-FD48-459A-B94F-95555D943A43}"/>
          </ac:spMkLst>
        </pc:spChg>
        <pc:spChg chg="mod">
          <ac:chgData name="Christel Maes" userId="7e61469a-7c21-464c-bace-a1bda262211a" providerId="ADAL" clId="{11E9AC76-C3E5-4A2F-BA5F-6172668ACDA7}" dt="2020-03-01T14:58:40.679" v="670" actId="207"/>
          <ac:spMkLst>
            <pc:docMk/>
            <pc:sldMk cId="2357875275" sldId="294"/>
            <ac:spMk id="10" creationId="{33CCF60D-D212-48F4-9435-B98502BDE9AD}"/>
          </ac:spMkLst>
        </pc:spChg>
      </pc:sldChg>
      <pc:sldChg chg="addSp delSp modSp">
        <pc:chgData name="Christel Maes" userId="7e61469a-7c21-464c-bace-a1bda262211a" providerId="ADAL" clId="{11E9AC76-C3E5-4A2F-BA5F-6172668ACDA7}" dt="2020-03-01T15:03:13.985" v="900" actId="20577"/>
        <pc:sldMkLst>
          <pc:docMk/>
          <pc:sldMk cId="2904059153" sldId="295"/>
        </pc:sldMkLst>
        <pc:spChg chg="mod">
          <ac:chgData name="Christel Maes" userId="7e61469a-7c21-464c-bace-a1bda262211a" providerId="ADAL" clId="{11E9AC76-C3E5-4A2F-BA5F-6172668ACDA7}" dt="2020-02-28T16:15:47.838" v="381"/>
          <ac:spMkLst>
            <pc:docMk/>
            <pc:sldMk cId="2904059153" sldId="295"/>
            <ac:spMk id="2" creationId="{33EDFA24-82F0-4406-8927-79DEDECF29A7}"/>
          </ac:spMkLst>
        </pc:spChg>
        <pc:spChg chg="mod">
          <ac:chgData name="Christel Maes" userId="7e61469a-7c21-464c-bace-a1bda262211a" providerId="ADAL" clId="{11E9AC76-C3E5-4A2F-BA5F-6172668ACDA7}" dt="2020-03-01T15:00:56.602" v="681" actId="121"/>
          <ac:spMkLst>
            <pc:docMk/>
            <pc:sldMk cId="2904059153" sldId="295"/>
            <ac:spMk id="4" creationId="{FE202F70-21CA-4046-B5B4-09BAA491CE4A}"/>
          </ac:spMkLst>
        </pc:spChg>
        <pc:spChg chg="add mod">
          <ac:chgData name="Christel Maes" userId="7e61469a-7c21-464c-bace-a1bda262211a" providerId="ADAL" clId="{11E9AC76-C3E5-4A2F-BA5F-6172668ACDA7}" dt="2020-03-01T15:03:13.985" v="900" actId="20577"/>
          <ac:spMkLst>
            <pc:docMk/>
            <pc:sldMk cId="2904059153" sldId="295"/>
            <ac:spMk id="15" creationId="{FAA2DF99-7E48-4B23-9676-8BFA4974374B}"/>
          </ac:spMkLst>
        </pc:spChg>
        <pc:grpChg chg="del">
          <ac:chgData name="Christel Maes" userId="7e61469a-7c21-464c-bace-a1bda262211a" providerId="ADAL" clId="{11E9AC76-C3E5-4A2F-BA5F-6172668ACDA7}" dt="2020-03-01T15:03:04.981" v="898" actId="478"/>
          <ac:grpSpMkLst>
            <pc:docMk/>
            <pc:sldMk cId="2904059153" sldId="295"/>
            <ac:grpSpMk id="5" creationId="{3304FAAF-4763-4E09-8F4D-FEF1C5C3B50A}"/>
          </ac:grpSpMkLst>
        </pc:grpChg>
        <pc:grpChg chg="del mod">
          <ac:chgData name="Christel Maes" userId="7e61469a-7c21-464c-bace-a1bda262211a" providerId="ADAL" clId="{11E9AC76-C3E5-4A2F-BA5F-6172668ACDA7}" dt="2020-03-01T15:03:03.802" v="897" actId="478"/>
          <ac:grpSpMkLst>
            <pc:docMk/>
            <pc:sldMk cId="2904059153" sldId="295"/>
            <ac:grpSpMk id="10" creationId="{5E27EFF0-F6D4-457C-A240-4525369367F9}"/>
          </ac:grpSpMkLst>
        </pc:grpChg>
      </pc:sldChg>
      <pc:sldChg chg="addSp delSp modSp">
        <pc:chgData name="Christel Maes" userId="7e61469a-7c21-464c-bace-a1bda262211a" providerId="ADAL" clId="{11E9AC76-C3E5-4A2F-BA5F-6172668ACDA7}" dt="2020-03-01T15:00:24.712" v="675" actId="14100"/>
        <pc:sldMkLst>
          <pc:docMk/>
          <pc:sldMk cId="1956145419" sldId="296"/>
        </pc:sldMkLst>
        <pc:spChg chg="mod">
          <ac:chgData name="Christel Maes" userId="7e61469a-7c21-464c-bace-a1bda262211a" providerId="ADAL" clId="{11E9AC76-C3E5-4A2F-BA5F-6172668ACDA7}" dt="2020-02-28T16:15:43.363" v="380"/>
          <ac:spMkLst>
            <pc:docMk/>
            <pc:sldMk cId="1956145419" sldId="296"/>
            <ac:spMk id="2" creationId="{D99B6638-CF65-4A1C-9300-7A287E997F14}"/>
          </ac:spMkLst>
        </pc:spChg>
        <pc:spChg chg="del">
          <ac:chgData name="Christel Maes" userId="7e61469a-7c21-464c-bace-a1bda262211a" providerId="ADAL" clId="{11E9AC76-C3E5-4A2F-BA5F-6172668ACDA7}" dt="2020-02-28T16:18:01.785" v="388" actId="478"/>
          <ac:spMkLst>
            <pc:docMk/>
            <pc:sldMk cId="1956145419" sldId="296"/>
            <ac:spMk id="4" creationId="{16825E3D-CFAD-4EAC-9EEC-97C742A65E10}"/>
          </ac:spMkLst>
        </pc:spChg>
        <pc:spChg chg="add mod">
          <ac:chgData name="Christel Maes" userId="7e61469a-7c21-464c-bace-a1bda262211a" providerId="ADAL" clId="{11E9AC76-C3E5-4A2F-BA5F-6172668ACDA7}" dt="2020-03-01T15:00:17.756" v="674" actId="14100"/>
          <ac:spMkLst>
            <pc:docMk/>
            <pc:sldMk cId="1956145419" sldId="296"/>
            <ac:spMk id="6" creationId="{678339B0-F9B2-4D34-8156-CB4CE1DEE3C9}"/>
          </ac:spMkLst>
        </pc:spChg>
        <pc:picChg chg="add mod">
          <ac:chgData name="Christel Maes" userId="7e61469a-7c21-464c-bace-a1bda262211a" providerId="ADAL" clId="{11E9AC76-C3E5-4A2F-BA5F-6172668ACDA7}" dt="2020-03-01T15:00:24.712" v="675" actId="14100"/>
          <ac:picMkLst>
            <pc:docMk/>
            <pc:sldMk cId="1956145419" sldId="296"/>
            <ac:picMk id="5" creationId="{7A8BEE1E-3617-4FD7-8D76-C2EAFDB09059}"/>
          </ac:picMkLst>
        </pc:picChg>
        <pc:picChg chg="del">
          <ac:chgData name="Christel Maes" userId="7e61469a-7c21-464c-bace-a1bda262211a" providerId="ADAL" clId="{11E9AC76-C3E5-4A2F-BA5F-6172668ACDA7}" dt="2020-02-28T16:17:43.684" v="384" actId="478"/>
          <ac:picMkLst>
            <pc:docMk/>
            <pc:sldMk cId="1956145419" sldId="296"/>
            <ac:picMk id="7" creationId="{5F9B6BAB-BADB-4F43-905D-5F0BA6B312AF}"/>
          </ac:picMkLst>
        </pc:picChg>
      </pc:sldChg>
      <pc:sldChg chg="addSp delSp modSp">
        <pc:chgData name="Christel Maes" userId="7e61469a-7c21-464c-bace-a1bda262211a" providerId="ADAL" clId="{11E9AC76-C3E5-4A2F-BA5F-6172668ACDA7}" dt="2020-03-01T15:18:56.805" v="1262" actId="478"/>
        <pc:sldMkLst>
          <pc:docMk/>
          <pc:sldMk cId="1613200239" sldId="297"/>
        </pc:sldMkLst>
        <pc:spChg chg="mod">
          <ac:chgData name="Christel Maes" userId="7e61469a-7c21-464c-bace-a1bda262211a" providerId="ADAL" clId="{11E9AC76-C3E5-4A2F-BA5F-6172668ACDA7}" dt="2020-02-28T16:16:00.889" v="383"/>
          <ac:spMkLst>
            <pc:docMk/>
            <pc:sldMk cId="1613200239" sldId="297"/>
            <ac:spMk id="2" creationId="{D99B6638-CF65-4A1C-9300-7A287E997F14}"/>
          </ac:spMkLst>
        </pc:spChg>
        <pc:spChg chg="mod">
          <ac:chgData name="Christel Maes" userId="7e61469a-7c21-464c-bace-a1bda262211a" providerId="ADAL" clId="{11E9AC76-C3E5-4A2F-BA5F-6172668ACDA7}" dt="2020-03-01T15:18:51.296" v="1260" actId="20577"/>
          <ac:spMkLst>
            <pc:docMk/>
            <pc:sldMk cId="1613200239" sldId="297"/>
            <ac:spMk id="4" creationId="{16825E3D-CFAD-4EAC-9EEC-97C742A65E10}"/>
          </ac:spMkLst>
        </pc:spChg>
        <pc:spChg chg="add del mod">
          <ac:chgData name="Christel Maes" userId="7e61469a-7c21-464c-bace-a1bda262211a" providerId="ADAL" clId="{11E9AC76-C3E5-4A2F-BA5F-6172668ACDA7}" dt="2020-03-01T15:18:56.805" v="1262" actId="478"/>
          <ac:spMkLst>
            <pc:docMk/>
            <pc:sldMk cId="1613200239" sldId="297"/>
            <ac:spMk id="5" creationId="{F8B00D47-2061-4A2B-AA15-9F69579FBBB9}"/>
          </ac:spMkLst>
        </pc:spChg>
        <pc:spChg chg="add del mod">
          <ac:chgData name="Christel Maes" userId="7e61469a-7c21-464c-bace-a1bda262211a" providerId="ADAL" clId="{11E9AC76-C3E5-4A2F-BA5F-6172668ACDA7}" dt="2020-03-01T15:18:54.342" v="1261" actId="478"/>
          <ac:spMkLst>
            <pc:docMk/>
            <pc:sldMk cId="1613200239" sldId="297"/>
            <ac:spMk id="7" creationId="{5DDB97D4-1DEF-4AC9-88BC-55DC56D61EEF}"/>
          </ac:spMkLst>
        </pc:spChg>
        <pc:picChg chg="add mod">
          <ac:chgData name="Christel Maes" userId="7e61469a-7c21-464c-bace-a1bda262211a" providerId="ADAL" clId="{11E9AC76-C3E5-4A2F-BA5F-6172668ACDA7}" dt="2020-03-01T15:17:31.664" v="1252" actId="208"/>
          <ac:picMkLst>
            <pc:docMk/>
            <pc:sldMk cId="1613200239" sldId="297"/>
            <ac:picMk id="3" creationId="{C447613E-95D4-4FA0-BF68-B4080FA0C759}"/>
          </ac:picMkLst>
        </pc:picChg>
        <pc:picChg chg="del">
          <ac:chgData name="Christel Maes" userId="7e61469a-7c21-464c-bace-a1bda262211a" providerId="ADAL" clId="{11E9AC76-C3E5-4A2F-BA5F-6172668ACDA7}" dt="2020-03-01T15:17:24.697" v="1248" actId="478"/>
          <ac:picMkLst>
            <pc:docMk/>
            <pc:sldMk cId="1613200239" sldId="297"/>
            <ac:picMk id="6" creationId="{61B8CEAD-1B65-485B-9FA0-62821B786986}"/>
          </ac:picMkLst>
        </pc:picChg>
      </pc:sldChg>
      <pc:sldChg chg="addSp delSp modSp">
        <pc:chgData name="Christel Maes" userId="7e61469a-7c21-464c-bace-a1bda262211a" providerId="ADAL" clId="{11E9AC76-C3E5-4A2F-BA5F-6172668ACDA7}" dt="2020-02-28T15:50:01.700" v="98" actId="20577"/>
        <pc:sldMkLst>
          <pc:docMk/>
          <pc:sldMk cId="3876857091" sldId="298"/>
        </pc:sldMkLst>
        <pc:spChg chg="mod">
          <ac:chgData name="Christel Maes" userId="7e61469a-7c21-464c-bace-a1bda262211a" providerId="ADAL" clId="{11E9AC76-C3E5-4A2F-BA5F-6172668ACDA7}" dt="2020-02-28T15:49:40.410" v="95" actId="207"/>
          <ac:spMkLst>
            <pc:docMk/>
            <pc:sldMk cId="3876857091" sldId="298"/>
            <ac:spMk id="2" creationId="{5053A234-75FA-46C6-A2CC-634E74A2E040}"/>
          </ac:spMkLst>
        </pc:spChg>
        <pc:spChg chg="mod">
          <ac:chgData name="Christel Maes" userId="7e61469a-7c21-464c-bace-a1bda262211a" providerId="ADAL" clId="{11E9AC76-C3E5-4A2F-BA5F-6172668ACDA7}" dt="2020-02-28T15:50:01.700" v="98" actId="20577"/>
          <ac:spMkLst>
            <pc:docMk/>
            <pc:sldMk cId="3876857091" sldId="298"/>
            <ac:spMk id="3" creationId="{7D767089-53B3-43E9-850D-2D760EFF97F4}"/>
          </ac:spMkLst>
        </pc:spChg>
        <pc:picChg chg="add mod">
          <ac:chgData name="Christel Maes" userId="7e61469a-7c21-464c-bace-a1bda262211a" providerId="ADAL" clId="{11E9AC76-C3E5-4A2F-BA5F-6172668ACDA7}" dt="2020-02-28T15:49:29.635" v="94" actId="208"/>
          <ac:picMkLst>
            <pc:docMk/>
            <pc:sldMk cId="3876857091" sldId="298"/>
            <ac:picMk id="4" creationId="{E95DA9D7-9E52-486C-AECD-748B78A9A341}"/>
          </ac:picMkLst>
        </pc:picChg>
        <pc:picChg chg="del">
          <ac:chgData name="Christel Maes" userId="7e61469a-7c21-464c-bace-a1bda262211a" providerId="ADAL" clId="{11E9AC76-C3E5-4A2F-BA5F-6172668ACDA7}" dt="2020-02-28T15:44:58.253" v="87" actId="478"/>
          <ac:picMkLst>
            <pc:docMk/>
            <pc:sldMk cId="3876857091" sldId="298"/>
            <ac:picMk id="6" creationId="{18F09759-B0F5-40E6-B6F2-EB69AA207C98}"/>
          </ac:picMkLst>
        </pc:picChg>
        <pc:picChg chg="add mod">
          <ac:chgData name="Christel Maes" userId="7e61469a-7c21-464c-bace-a1bda262211a" providerId="ADAL" clId="{11E9AC76-C3E5-4A2F-BA5F-6172668ACDA7}" dt="2020-02-28T15:49:27.480" v="93" actId="208"/>
          <ac:picMkLst>
            <pc:docMk/>
            <pc:sldMk cId="3876857091" sldId="298"/>
            <ac:picMk id="7" creationId="{3EAAED22-FC81-4CAE-B0F5-9A13BBDF4866}"/>
          </ac:picMkLst>
        </pc:picChg>
        <pc:picChg chg="del">
          <ac:chgData name="Christel Maes" userId="7e61469a-7c21-464c-bace-a1bda262211a" providerId="ADAL" clId="{11E9AC76-C3E5-4A2F-BA5F-6172668ACDA7}" dt="2020-02-28T15:49:20.982" v="90" actId="478"/>
          <ac:picMkLst>
            <pc:docMk/>
            <pc:sldMk cId="3876857091" sldId="298"/>
            <ac:picMk id="10" creationId="{800E5A39-6CA0-4A3A-9774-3A43B4F9083E}"/>
          </ac:picMkLst>
        </pc:picChg>
      </pc:sldChg>
      <pc:sldChg chg="modSp">
        <pc:chgData name="Christel Maes" userId="7e61469a-7c21-464c-bace-a1bda262211a" providerId="ADAL" clId="{11E9AC76-C3E5-4A2F-BA5F-6172668ACDA7}" dt="2020-03-01T15:20:40.971" v="1285" actId="207"/>
        <pc:sldMkLst>
          <pc:docMk/>
          <pc:sldMk cId="2167334292" sldId="299"/>
        </pc:sldMkLst>
        <pc:spChg chg="mod">
          <ac:chgData name="Christel Maes" userId="7e61469a-7c21-464c-bace-a1bda262211a" providerId="ADAL" clId="{11E9AC76-C3E5-4A2F-BA5F-6172668ACDA7}" dt="2020-03-01T15:20:40.971" v="1285" actId="207"/>
          <ac:spMkLst>
            <pc:docMk/>
            <pc:sldMk cId="2167334292" sldId="299"/>
            <ac:spMk id="3" creationId="{00000000-0000-0000-0000-000000000000}"/>
          </ac:spMkLst>
        </pc:spChg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17549591" sldId="30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186174628" sldId="301"/>
        </pc:sldMkLst>
      </pc:sldChg>
      <pc:sldChg chg="modSp">
        <pc:chgData name="Christel Maes" userId="7e61469a-7c21-464c-bace-a1bda262211a" providerId="ADAL" clId="{11E9AC76-C3E5-4A2F-BA5F-6172668ACDA7}" dt="2020-02-28T15:35:57.081" v="29" actId="27636"/>
        <pc:sldMkLst>
          <pc:docMk/>
          <pc:sldMk cId="2011064558" sldId="303"/>
        </pc:sldMkLst>
        <pc:spChg chg="mod">
          <ac:chgData name="Christel Maes" userId="7e61469a-7c21-464c-bace-a1bda262211a" providerId="ADAL" clId="{11E9AC76-C3E5-4A2F-BA5F-6172668ACDA7}" dt="2020-02-28T15:35:57.081" v="29" actId="27636"/>
          <ac:spMkLst>
            <pc:docMk/>
            <pc:sldMk cId="2011064558" sldId="303"/>
            <ac:spMk id="3" creationId="{EE953B28-F164-41B1-AC25-56814E24017E}"/>
          </ac:spMkLst>
        </pc:spChg>
      </pc:sldChg>
      <pc:sldChg chg="modSp">
        <pc:chgData name="Christel Maes" userId="7e61469a-7c21-464c-bace-a1bda262211a" providerId="ADAL" clId="{11E9AC76-C3E5-4A2F-BA5F-6172668ACDA7}" dt="2020-02-28T15:36:32.180" v="38" actId="20577"/>
        <pc:sldMkLst>
          <pc:docMk/>
          <pc:sldMk cId="3814101728" sldId="304"/>
        </pc:sldMkLst>
        <pc:spChg chg="mod">
          <ac:chgData name="Christel Maes" userId="7e61469a-7c21-464c-bace-a1bda262211a" providerId="ADAL" clId="{11E9AC76-C3E5-4A2F-BA5F-6172668ACDA7}" dt="2020-02-28T15:36:32.180" v="38" actId="20577"/>
          <ac:spMkLst>
            <pc:docMk/>
            <pc:sldMk cId="3814101728" sldId="304"/>
            <ac:spMk id="3" creationId="{50ACAF5D-CC72-42E7-A98A-883B45BEE8CC}"/>
          </ac:spMkLst>
        </pc:spChg>
      </pc:sldChg>
      <pc:sldChg chg="modSp">
        <pc:chgData name="Christel Maes" userId="7e61469a-7c21-464c-bace-a1bda262211a" providerId="ADAL" clId="{11E9AC76-C3E5-4A2F-BA5F-6172668ACDA7}" dt="2020-02-28T15:37:29.937" v="43" actId="207"/>
        <pc:sldMkLst>
          <pc:docMk/>
          <pc:sldMk cId="1088796419" sldId="305"/>
        </pc:sldMkLst>
        <pc:spChg chg="mod">
          <ac:chgData name="Christel Maes" userId="7e61469a-7c21-464c-bace-a1bda262211a" providerId="ADAL" clId="{11E9AC76-C3E5-4A2F-BA5F-6172668ACDA7}" dt="2020-02-28T15:37:29.937" v="43" actId="207"/>
          <ac:spMkLst>
            <pc:docMk/>
            <pc:sldMk cId="1088796419" sldId="305"/>
            <ac:spMk id="2" creationId="{98289A7F-FF67-405B-B5A3-9EA90E5D67D4}"/>
          </ac:spMkLst>
        </pc:spChg>
      </pc:sldChg>
      <pc:sldChg chg="addSp delSp modSp">
        <pc:chgData name="Christel Maes" userId="7e61469a-7c21-464c-bace-a1bda262211a" providerId="ADAL" clId="{11E9AC76-C3E5-4A2F-BA5F-6172668ACDA7}" dt="2020-02-28T15:41:37.756" v="61" actId="1076"/>
        <pc:sldMkLst>
          <pc:docMk/>
          <pc:sldMk cId="2208920561" sldId="306"/>
        </pc:sldMkLst>
        <pc:spChg chg="mod">
          <ac:chgData name="Christel Maes" userId="7e61469a-7c21-464c-bace-a1bda262211a" providerId="ADAL" clId="{11E9AC76-C3E5-4A2F-BA5F-6172668ACDA7}" dt="2020-02-28T15:37:32.871" v="44" actId="207"/>
          <ac:spMkLst>
            <pc:docMk/>
            <pc:sldMk cId="2208920561" sldId="306"/>
            <ac:spMk id="2" creationId="{00000000-0000-0000-0000-000000000000}"/>
          </ac:spMkLst>
        </pc:spChg>
        <pc:spChg chg="mod">
          <ac:chgData name="Christel Maes" userId="7e61469a-7c21-464c-bace-a1bda262211a" providerId="ADAL" clId="{11E9AC76-C3E5-4A2F-BA5F-6172668ACDA7}" dt="2020-02-28T15:40:49.585" v="57" actId="207"/>
          <ac:spMkLst>
            <pc:docMk/>
            <pc:sldMk cId="2208920561" sldId="306"/>
            <ac:spMk id="3" creationId="{00000000-0000-0000-0000-000000000000}"/>
          </ac:spMkLst>
        </pc:spChg>
        <pc:picChg chg="del">
          <ac:chgData name="Christel Maes" userId="7e61469a-7c21-464c-bace-a1bda262211a" providerId="ADAL" clId="{11E9AC76-C3E5-4A2F-BA5F-6172668ACDA7}" dt="2020-02-28T15:41:30.975" v="58" actId="478"/>
          <ac:picMkLst>
            <pc:docMk/>
            <pc:sldMk cId="2208920561" sldId="306"/>
            <ac:picMk id="5" creationId="{00000000-0000-0000-0000-000000000000}"/>
          </ac:picMkLst>
        </pc:picChg>
        <pc:picChg chg="add mod">
          <ac:chgData name="Christel Maes" userId="7e61469a-7c21-464c-bace-a1bda262211a" providerId="ADAL" clId="{11E9AC76-C3E5-4A2F-BA5F-6172668ACDA7}" dt="2020-02-28T15:41:37.756" v="61" actId="1076"/>
          <ac:picMkLst>
            <pc:docMk/>
            <pc:sldMk cId="2208920561" sldId="306"/>
            <ac:picMk id="6" creationId="{355D4C88-DD28-4921-84F6-748BC5826ACA}"/>
          </ac:picMkLst>
        </pc:picChg>
      </pc:sldChg>
      <pc:sldChg chg="addSp delSp modSp">
        <pc:chgData name="Christel Maes" userId="7e61469a-7c21-464c-bace-a1bda262211a" providerId="ADAL" clId="{11E9AC76-C3E5-4A2F-BA5F-6172668ACDA7}" dt="2020-02-28T15:44:31.940" v="86" actId="20577"/>
        <pc:sldMkLst>
          <pc:docMk/>
          <pc:sldMk cId="911337620" sldId="307"/>
        </pc:sldMkLst>
        <pc:spChg chg="mod">
          <ac:chgData name="Christel Maes" userId="7e61469a-7c21-464c-bace-a1bda262211a" providerId="ADAL" clId="{11E9AC76-C3E5-4A2F-BA5F-6172668ACDA7}" dt="2020-02-28T15:37:57.682" v="48" actId="207"/>
          <ac:spMkLst>
            <pc:docMk/>
            <pc:sldMk cId="911337620" sldId="307"/>
            <ac:spMk id="2" creationId="{5053A234-75FA-46C6-A2CC-634E74A2E040}"/>
          </ac:spMkLst>
        </pc:spChg>
        <pc:spChg chg="mod">
          <ac:chgData name="Christel Maes" userId="7e61469a-7c21-464c-bace-a1bda262211a" providerId="ADAL" clId="{11E9AC76-C3E5-4A2F-BA5F-6172668ACDA7}" dt="2020-02-28T15:44:31.940" v="86" actId="20577"/>
          <ac:spMkLst>
            <pc:docMk/>
            <pc:sldMk cId="911337620" sldId="307"/>
            <ac:spMk id="3" creationId="{7D767089-53B3-43E9-850D-2D760EFF97F4}"/>
          </ac:spMkLst>
        </pc:spChg>
        <pc:picChg chg="del">
          <ac:chgData name="Christel Maes" userId="7e61469a-7c21-464c-bace-a1bda262211a" providerId="ADAL" clId="{11E9AC76-C3E5-4A2F-BA5F-6172668ACDA7}" dt="2020-02-28T15:44:20.620" v="81" actId="478"/>
          <ac:picMkLst>
            <pc:docMk/>
            <pc:sldMk cId="911337620" sldId="307"/>
            <ac:picMk id="4" creationId="{88A24268-67B2-47F2-A8EB-F59653E98AFF}"/>
          </ac:picMkLst>
        </pc:picChg>
        <pc:picChg chg="add mod">
          <ac:chgData name="Christel Maes" userId="7e61469a-7c21-464c-bace-a1bda262211a" providerId="ADAL" clId="{11E9AC76-C3E5-4A2F-BA5F-6172668ACDA7}" dt="2020-02-28T15:43:25.432" v="80" actId="208"/>
          <ac:picMkLst>
            <pc:docMk/>
            <pc:sldMk cId="911337620" sldId="307"/>
            <ac:picMk id="6" creationId="{5948D9A1-856C-4D45-BAF4-72CC915340F8}"/>
          </ac:picMkLst>
        </pc:picChg>
        <pc:picChg chg="del">
          <ac:chgData name="Christel Maes" userId="7e61469a-7c21-464c-bace-a1bda262211a" providerId="ADAL" clId="{11E9AC76-C3E5-4A2F-BA5F-6172668ACDA7}" dt="2020-02-28T15:43:03.355" v="65" actId="478"/>
          <ac:picMkLst>
            <pc:docMk/>
            <pc:sldMk cId="911337620" sldId="307"/>
            <ac:picMk id="7" creationId="{1B640A96-4138-42ED-8289-5340634E0547}"/>
          </ac:picMkLst>
        </pc:picChg>
        <pc:picChg chg="add mod">
          <ac:chgData name="Christel Maes" userId="7e61469a-7c21-464c-bace-a1bda262211a" providerId="ADAL" clId="{11E9AC76-C3E5-4A2F-BA5F-6172668ACDA7}" dt="2020-02-28T15:44:24.338" v="83" actId="1076"/>
          <ac:picMkLst>
            <pc:docMk/>
            <pc:sldMk cId="911337620" sldId="307"/>
            <ac:picMk id="8" creationId="{270A1590-FF4D-4C1B-A475-0B225EAB72D5}"/>
          </ac:picMkLst>
        </pc:picChg>
      </pc:sldChg>
      <pc:sldChg chg="addSp delSp modSp">
        <pc:chgData name="Christel Maes" userId="7e61469a-7c21-464c-bace-a1bda262211a" providerId="ADAL" clId="{11E9AC76-C3E5-4A2F-BA5F-6172668ACDA7}" dt="2020-02-28T15:54:31.646" v="168" actId="1035"/>
        <pc:sldMkLst>
          <pc:docMk/>
          <pc:sldMk cId="46570853" sldId="308"/>
        </pc:sldMkLst>
        <pc:spChg chg="mod">
          <ac:chgData name="Christel Maes" userId="7e61469a-7c21-464c-bace-a1bda262211a" providerId="ADAL" clId="{11E9AC76-C3E5-4A2F-BA5F-6172668ACDA7}" dt="2020-02-28T15:54:05.578" v="153" actId="207"/>
          <ac:spMkLst>
            <pc:docMk/>
            <pc:sldMk cId="46570853" sldId="308"/>
            <ac:spMk id="3" creationId="{05222678-48AD-4F3A-B45E-57346BA6B6EE}"/>
          </ac:spMkLst>
        </pc:spChg>
        <pc:spChg chg="add mod">
          <ac:chgData name="Christel Maes" userId="7e61469a-7c21-464c-bace-a1bda262211a" providerId="ADAL" clId="{11E9AC76-C3E5-4A2F-BA5F-6172668ACDA7}" dt="2020-02-28T15:54:31.646" v="168" actId="1035"/>
          <ac:spMkLst>
            <pc:docMk/>
            <pc:sldMk cId="46570853" sldId="308"/>
            <ac:spMk id="11" creationId="{CC9BA202-E170-4D4E-9A7F-C0DB51E0137D}"/>
          </ac:spMkLst>
        </pc:spChg>
        <pc:picChg chg="del">
          <ac:chgData name="Christel Maes" userId="7e61469a-7c21-464c-bace-a1bda262211a" providerId="ADAL" clId="{11E9AC76-C3E5-4A2F-BA5F-6172668ACDA7}" dt="2020-02-28T15:51:04.640" v="105" actId="478"/>
          <ac:picMkLst>
            <pc:docMk/>
            <pc:sldMk cId="46570853" sldId="308"/>
            <ac:picMk id="5" creationId="{00000000-0000-0000-0000-000000000000}"/>
          </ac:picMkLst>
        </pc:picChg>
        <pc:picChg chg="del">
          <ac:chgData name="Christel Maes" userId="7e61469a-7c21-464c-bace-a1bda262211a" providerId="ADAL" clId="{11E9AC76-C3E5-4A2F-BA5F-6172668ACDA7}" dt="2020-02-28T15:53:17.455" v="115" actId="478"/>
          <ac:picMkLst>
            <pc:docMk/>
            <pc:sldMk cId="46570853" sldId="308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11E9AC76-C3E5-4A2F-BA5F-6172668ACDA7}" dt="2020-02-28T15:51:10.143" v="108" actId="208"/>
          <ac:picMkLst>
            <pc:docMk/>
            <pc:sldMk cId="46570853" sldId="308"/>
            <ac:picMk id="7" creationId="{13435FF8-DDB7-4217-AA66-B66798B16790}"/>
          </ac:picMkLst>
        </pc:picChg>
        <pc:picChg chg="del">
          <ac:chgData name="Christel Maes" userId="7e61469a-7c21-464c-bace-a1bda262211a" providerId="ADAL" clId="{11E9AC76-C3E5-4A2F-BA5F-6172668ACDA7}" dt="2020-02-28T15:52:42.611" v="109" actId="478"/>
          <ac:picMkLst>
            <pc:docMk/>
            <pc:sldMk cId="46570853" sldId="308"/>
            <ac:picMk id="8" creationId="{65CC343F-619C-4239-91B0-E151B1DC42A9}"/>
          </ac:picMkLst>
        </pc:picChg>
        <pc:picChg chg="add mod">
          <ac:chgData name="Christel Maes" userId="7e61469a-7c21-464c-bace-a1bda262211a" providerId="ADAL" clId="{11E9AC76-C3E5-4A2F-BA5F-6172668ACDA7}" dt="2020-02-28T15:53:54.650" v="150" actId="14100"/>
          <ac:picMkLst>
            <pc:docMk/>
            <pc:sldMk cId="46570853" sldId="308"/>
            <ac:picMk id="9" creationId="{295CAF08-325D-49E8-AC22-1F063925E374}"/>
          </ac:picMkLst>
        </pc:picChg>
        <pc:picChg chg="add mod">
          <ac:chgData name="Christel Maes" userId="7e61469a-7c21-464c-bace-a1bda262211a" providerId="ADAL" clId="{11E9AC76-C3E5-4A2F-BA5F-6172668ACDA7}" dt="2020-02-28T15:53:56.680" v="151" actId="1076"/>
          <ac:picMkLst>
            <pc:docMk/>
            <pc:sldMk cId="46570853" sldId="308"/>
            <ac:picMk id="10" creationId="{06EB04B3-71CD-4F80-9234-AE01E13E0335}"/>
          </ac:picMkLst>
        </pc:picChg>
      </pc:sldChg>
      <pc:sldChg chg="modSp">
        <pc:chgData name="Christel Maes" userId="7e61469a-7c21-464c-bace-a1bda262211a" providerId="ADAL" clId="{11E9AC76-C3E5-4A2F-BA5F-6172668ACDA7}" dt="2020-02-28T15:55:08.407" v="176" actId="20577"/>
        <pc:sldMkLst>
          <pc:docMk/>
          <pc:sldMk cId="2531460558" sldId="309"/>
        </pc:sldMkLst>
        <pc:spChg chg="mod">
          <ac:chgData name="Christel Maes" userId="7e61469a-7c21-464c-bace-a1bda262211a" providerId="ADAL" clId="{11E9AC76-C3E5-4A2F-BA5F-6172668ACDA7}" dt="2020-02-28T15:55:08.407" v="176" actId="20577"/>
          <ac:spMkLst>
            <pc:docMk/>
            <pc:sldMk cId="2531460558" sldId="309"/>
            <ac:spMk id="3" creationId="{BA1C7D78-8674-49E8-BC77-8B45063B2530}"/>
          </ac:spMkLst>
        </pc:spChg>
      </pc:sldChg>
      <pc:sldChg chg="modSp">
        <pc:chgData name="Christel Maes" userId="7e61469a-7c21-464c-bace-a1bda262211a" providerId="ADAL" clId="{11E9AC76-C3E5-4A2F-BA5F-6172668ACDA7}" dt="2020-02-28T15:56:17.688" v="177" actId="1076"/>
        <pc:sldMkLst>
          <pc:docMk/>
          <pc:sldMk cId="3374308686" sldId="310"/>
        </pc:sldMkLst>
        <pc:picChg chg="mod">
          <ac:chgData name="Christel Maes" userId="7e61469a-7c21-464c-bace-a1bda262211a" providerId="ADAL" clId="{11E9AC76-C3E5-4A2F-BA5F-6172668ACDA7}" dt="2020-02-28T15:56:17.688" v="177" actId="1076"/>
          <ac:picMkLst>
            <pc:docMk/>
            <pc:sldMk cId="3374308686" sldId="310"/>
            <ac:picMk id="5" creationId="{66C24CE3-4D3E-45EA-AD00-862CD927396F}"/>
          </ac:picMkLst>
        </pc:picChg>
      </pc:sldChg>
      <pc:sldChg chg="addSp delSp modSp">
        <pc:chgData name="Christel Maes" userId="7e61469a-7c21-464c-bace-a1bda262211a" providerId="ADAL" clId="{11E9AC76-C3E5-4A2F-BA5F-6172668ACDA7}" dt="2020-02-28T15:59:10.034" v="191" actId="14100"/>
        <pc:sldMkLst>
          <pc:docMk/>
          <pc:sldMk cId="2488015683" sldId="311"/>
        </pc:sldMkLst>
        <pc:spChg chg="mod">
          <ac:chgData name="Christel Maes" userId="7e61469a-7c21-464c-bace-a1bda262211a" providerId="ADAL" clId="{11E9AC76-C3E5-4A2F-BA5F-6172668ACDA7}" dt="2020-02-28T15:56:49.824" v="180" actId="20577"/>
          <ac:spMkLst>
            <pc:docMk/>
            <pc:sldMk cId="2488015683" sldId="311"/>
            <ac:spMk id="2" creationId="{D99B6638-CF65-4A1C-9300-7A287E997F14}"/>
          </ac:spMkLst>
        </pc:spChg>
        <pc:spChg chg="add mod">
          <ac:chgData name="Christel Maes" userId="7e61469a-7c21-464c-bace-a1bda262211a" providerId="ADAL" clId="{11E9AC76-C3E5-4A2F-BA5F-6172668ACDA7}" dt="2020-02-28T15:59:10.034" v="191" actId="14100"/>
          <ac:spMkLst>
            <pc:docMk/>
            <pc:sldMk cId="2488015683" sldId="311"/>
            <ac:spMk id="5" creationId="{7E702B56-AC78-40AA-A90B-961E96432048}"/>
          </ac:spMkLst>
        </pc:spChg>
        <pc:spChg chg="del">
          <ac:chgData name="Christel Maes" userId="7e61469a-7c21-464c-bace-a1bda262211a" providerId="ADAL" clId="{11E9AC76-C3E5-4A2F-BA5F-6172668ACDA7}" dt="2020-02-28T15:58:51.630" v="187" actId="478"/>
          <ac:spMkLst>
            <pc:docMk/>
            <pc:sldMk cId="2488015683" sldId="311"/>
            <ac:spMk id="6" creationId="{2045C220-EA26-4DB2-9913-E45FBDB44001}"/>
          </ac:spMkLst>
        </pc:spChg>
        <pc:picChg chg="add mod">
          <ac:chgData name="Christel Maes" userId="7e61469a-7c21-464c-bace-a1bda262211a" providerId="ADAL" clId="{11E9AC76-C3E5-4A2F-BA5F-6172668ACDA7}" dt="2020-02-28T15:58:35.381" v="185" actId="208"/>
          <ac:picMkLst>
            <pc:docMk/>
            <pc:sldMk cId="2488015683" sldId="311"/>
            <ac:picMk id="4" creationId="{968166FF-4921-4678-939C-4028FF84947A}"/>
          </ac:picMkLst>
        </pc:picChg>
        <pc:picChg chg="del">
          <ac:chgData name="Christel Maes" userId="7e61469a-7c21-464c-bace-a1bda262211a" providerId="ADAL" clId="{11E9AC76-C3E5-4A2F-BA5F-6172668ACDA7}" dt="2020-02-28T15:58:27.008" v="181" actId="478"/>
          <ac:picMkLst>
            <pc:docMk/>
            <pc:sldMk cId="2488015683" sldId="311"/>
            <ac:picMk id="14" creationId="{C71AE01A-85F5-4AD6-9FF1-4F38130EA771}"/>
          </ac:picMkLst>
        </pc:picChg>
      </pc:sldChg>
      <pc:sldChg chg="modSp">
        <pc:chgData name="Christel Maes" userId="7e61469a-7c21-464c-bace-a1bda262211a" providerId="ADAL" clId="{11E9AC76-C3E5-4A2F-BA5F-6172668ACDA7}" dt="2020-02-28T16:03:29.846" v="232" actId="27636"/>
        <pc:sldMkLst>
          <pc:docMk/>
          <pc:sldMk cId="1517140393" sldId="312"/>
        </pc:sldMkLst>
        <pc:spChg chg="mod">
          <ac:chgData name="Christel Maes" userId="7e61469a-7c21-464c-bace-a1bda262211a" providerId="ADAL" clId="{11E9AC76-C3E5-4A2F-BA5F-6172668ACDA7}" dt="2020-02-28T16:03:29.846" v="232" actId="27636"/>
          <ac:spMkLst>
            <pc:docMk/>
            <pc:sldMk cId="1517140393" sldId="312"/>
            <ac:spMk id="3" creationId="{D00A7BB1-2AF9-4BF4-B217-B87858E38414}"/>
          </ac:spMkLst>
        </pc:spChg>
      </pc:sldChg>
      <pc:sldChg chg="modSp">
        <pc:chgData name="Christel Maes" userId="7e61469a-7c21-464c-bace-a1bda262211a" providerId="ADAL" clId="{11E9AC76-C3E5-4A2F-BA5F-6172668ACDA7}" dt="2020-02-28T16:05:43.479" v="238" actId="20577"/>
        <pc:sldMkLst>
          <pc:docMk/>
          <pc:sldMk cId="4048209516" sldId="313"/>
        </pc:sldMkLst>
        <pc:spChg chg="mod">
          <ac:chgData name="Christel Maes" userId="7e61469a-7c21-464c-bace-a1bda262211a" providerId="ADAL" clId="{11E9AC76-C3E5-4A2F-BA5F-6172668ACDA7}" dt="2020-02-28T16:03:46.071" v="235" actId="20577"/>
          <ac:spMkLst>
            <pc:docMk/>
            <pc:sldMk cId="4048209516" sldId="313"/>
            <ac:spMk id="2" creationId="{C98F4640-5FD0-4F72-8A82-CD0D7050B8B1}"/>
          </ac:spMkLst>
        </pc:spChg>
        <pc:spChg chg="mod">
          <ac:chgData name="Christel Maes" userId="7e61469a-7c21-464c-bace-a1bda262211a" providerId="ADAL" clId="{11E9AC76-C3E5-4A2F-BA5F-6172668ACDA7}" dt="2020-02-28T16:05:43.479" v="238" actId="20577"/>
          <ac:spMkLst>
            <pc:docMk/>
            <pc:sldMk cId="4048209516" sldId="313"/>
            <ac:spMk id="3" creationId="{0F6151AD-7F4A-40D7-84D5-9052821E1B46}"/>
          </ac:spMkLst>
        </pc:spChg>
      </pc:sldChg>
      <pc:sldChg chg="modSp">
        <pc:chgData name="Christel Maes" userId="7e61469a-7c21-464c-bace-a1bda262211a" providerId="ADAL" clId="{11E9AC76-C3E5-4A2F-BA5F-6172668ACDA7}" dt="2020-02-28T16:12:29.130" v="358" actId="1038"/>
        <pc:sldMkLst>
          <pc:docMk/>
          <pc:sldMk cId="3024926684" sldId="314"/>
        </pc:sldMkLst>
        <pc:spChg chg="mod">
          <ac:chgData name="Christel Maes" userId="7e61469a-7c21-464c-bace-a1bda262211a" providerId="ADAL" clId="{11E9AC76-C3E5-4A2F-BA5F-6172668ACDA7}" dt="2020-02-28T16:12:29.130" v="358" actId="1038"/>
          <ac:spMkLst>
            <pc:docMk/>
            <pc:sldMk cId="3024926684" sldId="314"/>
            <ac:spMk id="8" creationId="{0406169C-67B6-4E47-94C2-F560E80A5CD1}"/>
          </ac:spMkLst>
        </pc:spChg>
        <pc:spChg chg="mod">
          <ac:chgData name="Christel Maes" userId="7e61469a-7c21-464c-bace-a1bda262211a" providerId="ADAL" clId="{11E9AC76-C3E5-4A2F-BA5F-6172668ACDA7}" dt="2020-02-28T16:12:29.130" v="358" actId="1038"/>
          <ac:spMkLst>
            <pc:docMk/>
            <pc:sldMk cId="3024926684" sldId="314"/>
            <ac:spMk id="10" creationId="{F9BA5FB7-752D-4859-AC0C-1DC962A627CE}"/>
          </ac:spMkLst>
        </pc:spChg>
        <pc:spChg chg="mod">
          <ac:chgData name="Christel Maes" userId="7e61469a-7c21-464c-bace-a1bda262211a" providerId="ADAL" clId="{11E9AC76-C3E5-4A2F-BA5F-6172668ACDA7}" dt="2020-02-28T16:11:02.477" v="316" actId="21"/>
          <ac:spMkLst>
            <pc:docMk/>
            <pc:sldMk cId="3024926684" sldId="314"/>
            <ac:spMk id="15" creationId="{4B1C68DF-1C4F-4195-B80A-F0C86351A911}"/>
          </ac:spMkLst>
        </pc:spChg>
        <pc:spChg chg="mod">
          <ac:chgData name="Christel Maes" userId="7e61469a-7c21-464c-bace-a1bda262211a" providerId="ADAL" clId="{11E9AC76-C3E5-4A2F-BA5F-6172668ACDA7}" dt="2020-02-28T16:11:30.736" v="321" actId="14100"/>
          <ac:spMkLst>
            <pc:docMk/>
            <pc:sldMk cId="3024926684" sldId="314"/>
            <ac:spMk id="16" creationId="{30C1D810-61C7-4298-BA66-18591657B194}"/>
          </ac:spMkLst>
        </pc:spChg>
        <pc:grpChg chg="mod">
          <ac:chgData name="Christel Maes" userId="7e61469a-7c21-464c-bace-a1bda262211a" providerId="ADAL" clId="{11E9AC76-C3E5-4A2F-BA5F-6172668ACDA7}" dt="2020-02-28T16:12:29.130" v="358" actId="1038"/>
          <ac:grpSpMkLst>
            <pc:docMk/>
            <pc:sldMk cId="3024926684" sldId="314"/>
            <ac:grpSpMk id="13" creationId="{01FD4EA7-7EB3-479F-983F-E2109876C50B}"/>
          </ac:grpSpMkLst>
        </pc:grpChg>
        <pc:picChg chg="mod">
          <ac:chgData name="Christel Maes" userId="7e61469a-7c21-464c-bace-a1bda262211a" providerId="ADAL" clId="{11E9AC76-C3E5-4A2F-BA5F-6172668ACDA7}" dt="2020-02-28T16:12:29.130" v="358" actId="1038"/>
          <ac:picMkLst>
            <pc:docMk/>
            <pc:sldMk cId="3024926684" sldId="314"/>
            <ac:picMk id="6" creationId="{42F1DFA1-F4B8-4865-809E-70BA9660A702}"/>
          </ac:picMkLst>
        </pc:picChg>
        <pc:cxnChg chg="mod">
          <ac:chgData name="Christel Maes" userId="7e61469a-7c21-464c-bace-a1bda262211a" providerId="ADAL" clId="{11E9AC76-C3E5-4A2F-BA5F-6172668ACDA7}" dt="2020-02-28T16:12:29.130" v="358" actId="1038"/>
          <ac:cxnSpMkLst>
            <pc:docMk/>
            <pc:sldMk cId="3024926684" sldId="314"/>
            <ac:cxnSpMk id="18" creationId="{50F2C98F-9345-4197-BD9A-7031D4A15CF5}"/>
          </ac:cxnSpMkLst>
        </pc:cxnChg>
      </pc:sldChg>
      <pc:sldChg chg="modSp">
        <pc:chgData name="Christel Maes" userId="7e61469a-7c21-464c-bace-a1bda262211a" providerId="ADAL" clId="{11E9AC76-C3E5-4A2F-BA5F-6172668ACDA7}" dt="2020-02-28T16:15:34.276" v="379" actId="20577"/>
        <pc:sldMkLst>
          <pc:docMk/>
          <pc:sldMk cId="1078311508" sldId="315"/>
        </pc:sldMkLst>
        <pc:spChg chg="mod">
          <ac:chgData name="Christel Maes" userId="7e61469a-7c21-464c-bace-a1bda262211a" providerId="ADAL" clId="{11E9AC76-C3E5-4A2F-BA5F-6172668ACDA7}" dt="2020-02-28T16:15:34.276" v="379" actId="20577"/>
          <ac:spMkLst>
            <pc:docMk/>
            <pc:sldMk cId="1078311508" sldId="315"/>
            <ac:spMk id="2" creationId="{73B37DA3-108E-47C2-B8AC-1313A1530A71}"/>
          </ac:spMkLst>
        </pc:spChg>
        <pc:picChg chg="mod">
          <ac:chgData name="Christel Maes" userId="7e61469a-7c21-464c-bace-a1bda262211a" providerId="ADAL" clId="{11E9AC76-C3E5-4A2F-BA5F-6172668ACDA7}" dt="2020-02-28T16:15:22.608" v="371" actId="1076"/>
          <ac:picMkLst>
            <pc:docMk/>
            <pc:sldMk cId="1078311508" sldId="315"/>
            <ac:picMk id="4" creationId="{DEC4BB58-A7B1-48E2-8897-2162B17F605B}"/>
          </ac:picMkLst>
        </pc:picChg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03311581" sldId="31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05648038" sldId="31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182756895" sldId="31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947904471" sldId="31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562100808" sldId="32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56503486" sldId="32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808164008" sldId="32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016632305" sldId="32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783347161" sldId="32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142414191" sldId="32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17753684" sldId="32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429437477" sldId="32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413869346" sldId="32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651078787" sldId="32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34378523" sldId="33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064636568" sldId="33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92028612" sldId="33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00755747" sldId="33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44764828" sldId="33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016154555" sldId="33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656598503" sldId="33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246612953" sldId="33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602889662" sldId="33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032910288" sldId="33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723926041" sldId="34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464027270" sldId="34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43302064" sldId="34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669195357" sldId="34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127847359" sldId="34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545147380" sldId="34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83722418" sldId="34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077165117" sldId="34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17669945" sldId="34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218130536" sldId="35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02877074" sldId="35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043037631" sldId="35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228618666" sldId="35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506921208" sldId="35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502674860" sldId="35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681611279" sldId="35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136785010" sldId="35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45094231" sldId="35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182809745" sldId="39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221931466" sldId="39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03592390" sldId="39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020751144" sldId="39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123403007" sldId="39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725756798" sldId="39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410206391" sldId="39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72634776" sldId="39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695146199" sldId="39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6358061" sldId="39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582579784" sldId="40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0046510" sldId="40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456187511" sldId="40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026055494" sldId="40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682296062" sldId="40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242255682" sldId="40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81192279" sldId="40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908991994" sldId="40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15343629" sldId="40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49228038" sldId="40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41263431" sldId="41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49740050" sldId="41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20487891" sldId="41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854847980" sldId="41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480970570" sldId="41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6390062" sldId="41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982574100" sldId="41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105006182" sldId="41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167971348" sldId="41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378511427" sldId="41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6737167" sldId="42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95761461" sldId="42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380650295" sldId="42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174993830" sldId="42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777295993" sldId="424"/>
        </pc:sldMkLst>
      </pc:sldChg>
    </pc:docChg>
  </pc:docChgLst>
  <pc:docChgLst>
    <pc:chgData name="Hans Bartholomeus" userId="fdad893c-ea0f-4e18-a760-ac9a83339ccd" providerId="ADAL" clId="{3B284F88-DA83-4465-9563-D185F7CD6593}"/>
    <pc:docChg chg="modShowInfo">
      <pc:chgData name="Hans Bartholomeus" userId="fdad893c-ea0f-4e18-a760-ac9a83339ccd" providerId="ADAL" clId="{3B284F88-DA83-4465-9563-D185F7CD6593}" dt="2021-09-13T08:10:34.070" v="0" actId="2744"/>
      <pc:docMkLst>
        <pc:docMk/>
      </pc:docMkLst>
    </pc:docChg>
  </pc:docChgLst>
  <pc:docChgLst>
    <pc:chgData name="Hans Bartholomeus" userId="fdad893c-ea0f-4e18-a760-ac9a83339ccd" providerId="ADAL" clId="{3993426C-2BF0-4A46-A1CA-B63E2C34900C}"/>
    <pc:docChg chg="custSel modSld">
      <pc:chgData name="Hans Bartholomeus" userId="fdad893c-ea0f-4e18-a760-ac9a83339ccd" providerId="ADAL" clId="{3993426C-2BF0-4A46-A1CA-B63E2C34900C}" dt="2020-09-18T09:42:38.544" v="1"/>
      <pc:docMkLst>
        <pc:docMk/>
      </pc:docMkLst>
      <pc:sldChg chg="delSp mod">
        <pc:chgData name="Hans Bartholomeus" userId="fdad893c-ea0f-4e18-a760-ac9a83339ccd" providerId="ADAL" clId="{3993426C-2BF0-4A46-A1CA-B63E2C34900C}" dt="2020-09-14T10:54:54.778" v="0" actId="478"/>
        <pc:sldMkLst>
          <pc:docMk/>
          <pc:sldMk cId="43088005" sldId="288"/>
        </pc:sldMkLst>
        <pc:spChg chg="del">
          <ac:chgData name="Hans Bartholomeus" userId="fdad893c-ea0f-4e18-a760-ac9a83339ccd" providerId="ADAL" clId="{3993426C-2BF0-4A46-A1CA-B63E2C34900C}" dt="2020-09-14T10:54:54.778" v="0" actId="478"/>
          <ac:spMkLst>
            <pc:docMk/>
            <pc:sldMk cId="43088005" sldId="288"/>
            <ac:spMk id="13" creationId="{00000000-0000-0000-0000-000000000000}"/>
          </ac:spMkLst>
        </pc:spChg>
      </pc:sldChg>
      <pc:sldChg chg="modSp mod">
        <pc:chgData name="Hans Bartholomeus" userId="fdad893c-ea0f-4e18-a760-ac9a83339ccd" providerId="ADAL" clId="{3993426C-2BF0-4A46-A1CA-B63E2C34900C}" dt="2020-09-18T09:42:38.544" v="1"/>
        <pc:sldMkLst>
          <pc:docMk/>
          <pc:sldMk cId="2208920561" sldId="306"/>
        </pc:sldMkLst>
        <pc:spChg chg="mod">
          <ac:chgData name="Hans Bartholomeus" userId="fdad893c-ea0f-4e18-a760-ac9a83339ccd" providerId="ADAL" clId="{3993426C-2BF0-4A46-A1CA-B63E2C34900C}" dt="2020-09-18T09:42:38.544" v="1"/>
          <ac:spMkLst>
            <pc:docMk/>
            <pc:sldMk cId="2208920561" sldId="306"/>
            <ac:spMk id="3" creationId="{00000000-0000-0000-0000-000000000000}"/>
          </ac:spMkLst>
        </pc:spChg>
      </pc:sldChg>
    </pc:docChg>
  </pc:docChgLst>
  <pc:docChgLst>
    <pc:chgData name="Christel Maes" userId="7e61469a-7c21-464c-bace-a1bda262211a" providerId="ADAL" clId="{D006C8EF-6211-41A2-9FC9-4DFCB4561B9B}"/>
    <pc:docChg chg="custSel addSld modSld">
      <pc:chgData name="Christel Maes" userId="7e61469a-7c21-464c-bace-a1bda262211a" providerId="ADAL" clId="{D006C8EF-6211-41A2-9FC9-4DFCB4561B9B}" dt="2020-03-26T13:20:00.718" v="194" actId="14100"/>
      <pc:docMkLst>
        <pc:docMk/>
      </pc:docMkLst>
      <pc:sldChg chg="addSp delSp modSp add">
        <pc:chgData name="Christel Maes" userId="7e61469a-7c21-464c-bace-a1bda262211a" providerId="ADAL" clId="{D006C8EF-6211-41A2-9FC9-4DFCB4561B9B}" dt="2020-03-26T13:20:00.718" v="194" actId="14100"/>
        <pc:sldMkLst>
          <pc:docMk/>
          <pc:sldMk cId="1205063951" sldId="316"/>
        </pc:sldMkLst>
        <pc:spChg chg="mod">
          <ac:chgData name="Christel Maes" userId="7e61469a-7c21-464c-bace-a1bda262211a" providerId="ADAL" clId="{D006C8EF-6211-41A2-9FC9-4DFCB4561B9B}" dt="2020-03-26T13:04:57.403" v="77" actId="20577"/>
          <ac:spMkLst>
            <pc:docMk/>
            <pc:sldMk cId="1205063951" sldId="316"/>
            <ac:spMk id="2" creationId="{3AA6CEC6-2158-4E2D-AAAB-5F0AFB2A0592}"/>
          </ac:spMkLst>
        </pc:spChg>
        <pc:spChg chg="mod">
          <ac:chgData name="Christel Maes" userId="7e61469a-7c21-464c-bace-a1bda262211a" providerId="ADAL" clId="{D006C8EF-6211-41A2-9FC9-4DFCB4561B9B}" dt="2020-03-26T13:19:39.953" v="190" actId="20577"/>
          <ac:spMkLst>
            <pc:docMk/>
            <pc:sldMk cId="1205063951" sldId="316"/>
            <ac:spMk id="3" creationId="{866D395F-6B0D-46EB-9A83-008C409555E5}"/>
          </ac:spMkLst>
        </pc:spChg>
        <pc:spChg chg="del">
          <ac:chgData name="Christel Maes" userId="7e61469a-7c21-464c-bace-a1bda262211a" providerId="ADAL" clId="{D006C8EF-6211-41A2-9FC9-4DFCB4561B9B}" dt="2020-03-26T13:16:39.399" v="167" actId="478"/>
          <ac:spMkLst>
            <pc:docMk/>
            <pc:sldMk cId="1205063951" sldId="316"/>
            <ac:spMk id="7" creationId="{79E203A8-5189-4907-A17E-8E0F73D3513E}"/>
          </ac:spMkLst>
        </pc:spChg>
        <pc:spChg chg="mod">
          <ac:chgData name="Christel Maes" userId="7e61469a-7c21-464c-bace-a1bda262211a" providerId="ADAL" clId="{D006C8EF-6211-41A2-9FC9-4DFCB4561B9B}" dt="2020-03-26T13:20:00.718" v="194" actId="14100"/>
          <ac:spMkLst>
            <pc:docMk/>
            <pc:sldMk cId="1205063951" sldId="316"/>
            <ac:spMk id="8" creationId="{75551830-0E52-4E1E-9705-F6515D105745}"/>
          </ac:spMkLst>
        </pc:spChg>
        <pc:spChg chg="add mod">
          <ac:chgData name="Christel Maes" userId="7e61469a-7c21-464c-bace-a1bda262211a" providerId="ADAL" clId="{D006C8EF-6211-41A2-9FC9-4DFCB4561B9B}" dt="2020-03-26T13:18:36.772" v="179" actId="255"/>
          <ac:spMkLst>
            <pc:docMk/>
            <pc:sldMk cId="1205063951" sldId="316"/>
            <ac:spMk id="9" creationId="{557AD780-3082-4C32-A5C2-EC367696A85C}"/>
          </ac:spMkLst>
        </pc:spChg>
        <pc:spChg chg="mod">
          <ac:chgData name="Christel Maes" userId="7e61469a-7c21-464c-bace-a1bda262211a" providerId="ADAL" clId="{D006C8EF-6211-41A2-9FC9-4DFCB4561B9B}" dt="2020-03-26T13:19:49.692" v="191" actId="14100"/>
          <ac:spMkLst>
            <pc:docMk/>
            <pc:sldMk cId="1205063951" sldId="316"/>
            <ac:spMk id="10" creationId="{E9B81CEE-9939-4830-B526-669A21C076A7}"/>
          </ac:spMkLst>
        </pc:spChg>
        <pc:spChg chg="mod">
          <ac:chgData name="Christel Maes" userId="7e61469a-7c21-464c-bace-a1bda262211a" providerId="ADAL" clId="{D006C8EF-6211-41A2-9FC9-4DFCB4561B9B}" dt="2020-03-26T13:18:52.845" v="182" actId="14100"/>
          <ac:spMkLst>
            <pc:docMk/>
            <pc:sldMk cId="1205063951" sldId="316"/>
            <ac:spMk id="11" creationId="{D28ADD64-602C-4830-9C08-797D042F2532}"/>
          </ac:spMkLst>
        </pc:spChg>
        <pc:spChg chg="mod">
          <ac:chgData name="Christel Maes" userId="7e61469a-7c21-464c-bace-a1bda262211a" providerId="ADAL" clId="{D006C8EF-6211-41A2-9FC9-4DFCB4561B9B}" dt="2020-03-26T13:19:23.174" v="185" actId="14100"/>
          <ac:spMkLst>
            <pc:docMk/>
            <pc:sldMk cId="1205063951" sldId="316"/>
            <ac:spMk id="12" creationId="{B3335AFC-9B00-4C5F-A059-7BBEB767E7E1}"/>
          </ac:spMkLst>
        </pc:spChg>
        <pc:spChg chg="mod">
          <ac:chgData name="Christel Maes" userId="7e61469a-7c21-464c-bace-a1bda262211a" providerId="ADAL" clId="{D006C8EF-6211-41A2-9FC9-4DFCB4561B9B}" dt="2020-03-26T13:19:27.121" v="189" actId="14100"/>
          <ac:spMkLst>
            <pc:docMk/>
            <pc:sldMk cId="1205063951" sldId="316"/>
            <ac:spMk id="13" creationId="{9BBFDF69-1E9E-4497-B72C-3383A9CFDF53}"/>
          </ac:spMkLst>
        </pc:spChg>
        <pc:picChg chg="del">
          <ac:chgData name="Christel Maes" userId="7e61469a-7c21-464c-bace-a1bda262211a" providerId="ADAL" clId="{D006C8EF-6211-41A2-9FC9-4DFCB4561B9B}" dt="2020-03-26T13:16:06.942" v="151" actId="478"/>
          <ac:picMkLst>
            <pc:docMk/>
            <pc:sldMk cId="1205063951" sldId="316"/>
            <ac:picMk id="5" creationId="{45F7716C-F5B6-4512-A926-95B861ED7EBD}"/>
          </ac:picMkLst>
        </pc:picChg>
        <pc:picChg chg="add mod ord">
          <ac:chgData name="Christel Maes" userId="7e61469a-7c21-464c-bace-a1bda262211a" providerId="ADAL" clId="{D006C8EF-6211-41A2-9FC9-4DFCB4561B9B}" dt="2020-03-26T13:16:28.063" v="166" actId="1038"/>
          <ac:picMkLst>
            <pc:docMk/>
            <pc:sldMk cId="1205063951" sldId="316"/>
            <ac:picMk id="6" creationId="{13A58B88-4F2D-4C49-B662-2E401EAAF241}"/>
          </ac:picMkLst>
        </pc:picChg>
      </pc:sldChg>
    </pc:docChg>
  </pc:docChgLst>
  <pc:docChgLst>
    <pc:chgData name="Christel Maes" userId="7e61469a-7c21-464c-bace-a1bda262211a" providerId="ADAL" clId="{C4D5DA19-5439-422B-87E7-910B7EA98878}"/>
    <pc:docChg chg="undo custSel modSld">
      <pc:chgData name="Christel Maes" userId="7e61469a-7c21-464c-bace-a1bda262211a" providerId="ADAL" clId="{C4D5DA19-5439-422B-87E7-910B7EA98878}" dt="2020-09-20T09:42:33.855" v="18" actId="313"/>
      <pc:docMkLst>
        <pc:docMk/>
      </pc:docMkLst>
      <pc:sldChg chg="modSp mod">
        <pc:chgData name="Christel Maes" userId="7e61469a-7c21-464c-bace-a1bda262211a" providerId="ADAL" clId="{C4D5DA19-5439-422B-87E7-910B7EA98878}" dt="2020-09-20T09:40:25.694" v="15" actId="20577"/>
        <pc:sldMkLst>
          <pc:docMk/>
          <pc:sldMk cId="59728421" sldId="285"/>
        </pc:sldMkLst>
        <pc:graphicFrameChg chg="modGraphic">
          <ac:chgData name="Christel Maes" userId="7e61469a-7c21-464c-bace-a1bda262211a" providerId="ADAL" clId="{C4D5DA19-5439-422B-87E7-910B7EA98878}" dt="2020-09-20T09:40:25.694" v="15" actId="20577"/>
          <ac:graphicFrameMkLst>
            <pc:docMk/>
            <pc:sldMk cId="59728421" sldId="285"/>
            <ac:graphicFrameMk id="4" creationId="{D26B8449-CAA6-4957-BFBF-58850FD4FB01}"/>
          </ac:graphicFrameMkLst>
        </pc:graphicFrameChg>
      </pc:sldChg>
      <pc:sldChg chg="delSp modSp mod">
        <pc:chgData name="Christel Maes" userId="7e61469a-7c21-464c-bace-a1bda262211a" providerId="ADAL" clId="{C4D5DA19-5439-422B-87E7-910B7EA98878}" dt="2020-09-20T09:39:42.622" v="14" actId="478"/>
        <pc:sldMkLst>
          <pc:docMk/>
          <pc:sldMk cId="43088005" sldId="288"/>
        </pc:sldMkLst>
        <pc:spChg chg="del">
          <ac:chgData name="Christel Maes" userId="7e61469a-7c21-464c-bace-a1bda262211a" providerId="ADAL" clId="{C4D5DA19-5439-422B-87E7-910B7EA98878}" dt="2020-09-20T09:39:42.622" v="14" actId="478"/>
          <ac:spMkLst>
            <pc:docMk/>
            <pc:sldMk cId="43088005" sldId="288"/>
            <ac:spMk id="5" creationId="{FE28E44A-73DE-43BA-9A30-BE8CEDD91E39}"/>
          </ac:spMkLst>
        </pc:spChg>
        <pc:spChg chg="mod">
          <ac:chgData name="Christel Maes" userId="7e61469a-7c21-464c-bace-a1bda262211a" providerId="ADAL" clId="{C4D5DA19-5439-422B-87E7-910B7EA98878}" dt="2020-09-20T09:39:36.587" v="13" actId="20577"/>
          <ac:spMkLst>
            <pc:docMk/>
            <pc:sldMk cId="43088005" sldId="288"/>
            <ac:spMk id="494594" creationId="{00000000-0000-0000-0000-000000000000}"/>
          </ac:spMkLst>
        </pc:spChg>
      </pc:sldChg>
      <pc:sldChg chg="modSp mod">
        <pc:chgData name="Christel Maes" userId="7e61469a-7c21-464c-bace-a1bda262211a" providerId="ADAL" clId="{C4D5DA19-5439-422B-87E7-910B7EA98878}" dt="2020-09-20T09:42:33.855" v="18" actId="313"/>
        <pc:sldMkLst>
          <pc:docMk/>
          <pc:sldMk cId="2167334292" sldId="299"/>
        </pc:sldMkLst>
        <pc:spChg chg="mod">
          <ac:chgData name="Christel Maes" userId="7e61469a-7c21-464c-bace-a1bda262211a" providerId="ADAL" clId="{C4D5DA19-5439-422B-87E7-910B7EA98878}" dt="2020-09-20T09:42:33.855" v="18" actId="313"/>
          <ac:spMkLst>
            <pc:docMk/>
            <pc:sldMk cId="2167334292" sldId="299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13/09/2021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13/09/2021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9642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759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8945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788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524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44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FF570-4DBA-497C-A28D-40B5E4A52EA0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82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5659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CB7B2-86EF-4EAE-A9B5-C63073B81464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7090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FF570-4DBA-497C-A28D-40B5E4A52EA0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663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13/09/2021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13/09/2021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13/09/2021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13/09/2021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13/09/2021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13/09/2021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Click to edit the style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13/09/2021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hyperlink" Target="https://www.jetbrains.com/pycharm/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7" Type="http://schemas.openxmlformats.org/officeDocument/2006/relationships/image" Target="../media/image3.png"/><Relationship Id="rId2" Type="http://schemas.microsoft.com/office/2007/relationships/media" Target="../media/media29.m4a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4a"/><Relationship Id="rId2" Type="http://schemas.microsoft.com/office/2007/relationships/media" Target="../media/media34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m4a"/><Relationship Id="rId2" Type="http://schemas.microsoft.com/office/2007/relationships/media" Target="../media/media36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m4a"/><Relationship Id="rId2" Type="http://schemas.microsoft.com/office/2007/relationships/media" Target="../media/media40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1.m4a"/><Relationship Id="rId7" Type="http://schemas.openxmlformats.org/officeDocument/2006/relationships/image" Target="../media/image3.png"/><Relationship Id="rId2" Type="http://schemas.microsoft.com/office/2007/relationships/media" Target="../media/media41.m4a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hyperlink" Target="https://www.tiobe.com/tiobe-index/" TargetMode="External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hyperlink" Target="https://stackoverflow.com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Chapter 1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/>
              <a:t>Sequence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BCA4D5-DBC8-4F13-AAE5-1F8250E55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0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06"/>
    </mc:Choice>
    <mc:Fallback>
      <p:transition spd="slow" advTm="12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A8089-EE2D-4E65-A9E4-E60EA7BD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Why Python @ IT Factory?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F0F0089C-D9CC-48EC-B46B-1AD533EB7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Python is a </a:t>
            </a:r>
            <a:r>
              <a:rPr lang="nl-BE" err="1"/>
              <a:t>general-purpose programming language</a:t>
            </a:r>
            <a:r>
              <a:rPr lang="nl-BE"/>
              <a:t>!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7A378C5-6B4F-43AF-8C64-73D73397E280}"/>
              </a:ext>
            </a:extLst>
          </p:cNvPr>
          <p:cNvSpPr txBox="1"/>
          <p:nvPr/>
        </p:nvSpPr>
        <p:spPr>
          <a:xfrm>
            <a:off x="582702" y="4075214"/>
            <a:ext cx="5062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>
                <a:solidFill>
                  <a:schemeClr val="accent2"/>
                </a:solidFill>
              </a:rPr>
              <a:t>Python is getting a bigger and bigger footprint in the world of Data Science. Artificial Intelligence (AI) and Machine Learning tools are increasingly being built with Python. For example, Tensorflow, Google's</a:t>
            </a:r>
            <a:r>
              <a:rPr lang="nl-BE" sz="2000" err="1">
                <a:solidFill>
                  <a:schemeClr val="accent2"/>
                </a:solidFill>
              </a:rPr>
              <a:t> Deep</a:t>
            </a:r>
            <a:r>
              <a:rPr lang="nl-BE" sz="2000">
                <a:solidFill>
                  <a:schemeClr val="accent2"/>
                </a:solidFill>
              </a:rPr>
              <a:t> Learning </a:t>
            </a:r>
            <a:r>
              <a:rPr lang="nl-BE" sz="2000" err="1">
                <a:solidFill>
                  <a:schemeClr val="accent2"/>
                </a:solidFill>
              </a:rPr>
              <a:t>framework</a:t>
            </a:r>
            <a:r>
              <a:rPr lang="nl-BE" sz="2000">
                <a:solidFill>
                  <a:schemeClr val="accent2"/>
                </a:solidFill>
              </a:rPr>
              <a:t>, is written in Python.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19364B-B571-4959-9EC7-D7BBAB34868B}"/>
              </a:ext>
            </a:extLst>
          </p:cNvPr>
          <p:cNvSpPr txBox="1"/>
          <p:nvPr/>
        </p:nvSpPr>
        <p:spPr>
          <a:xfrm>
            <a:off x="582704" y="2191886"/>
            <a:ext cx="5062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>
                <a:solidFill>
                  <a:schemeClr val="accent1">
                    <a:lumMod val="75000"/>
                  </a:schemeClr>
                </a:solidFill>
              </a:rPr>
              <a:t>Python is one of the favorite languages used by IOT developers. Students program in Python on minicomputers like the </a:t>
            </a:r>
            <a:r>
              <a:rPr lang="nl-BE" sz="2000" err="1">
                <a:solidFill>
                  <a:schemeClr val="accent1">
                    <a:lumMod val="75000"/>
                  </a:schemeClr>
                </a:solidFill>
              </a:rPr>
              <a:t>Raspberry</a:t>
            </a:r>
            <a:r>
              <a:rPr lang="nl-BE" sz="2000">
                <a:solidFill>
                  <a:schemeClr val="accent1">
                    <a:lumMod val="75000"/>
                  </a:schemeClr>
                </a:solidFill>
              </a:rPr>
              <a:t> Pi.</a:t>
            </a:r>
            <a:br>
              <a:rPr lang="nl-BE" sz="1600">
                <a:solidFill>
                  <a:schemeClr val="accent1">
                    <a:lumMod val="75000"/>
                  </a:schemeClr>
                </a:solidFill>
              </a:rPr>
            </a:br>
            <a:endParaRPr lang="nl-BE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AE53924-2ED8-4481-AC4B-CF2D8335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6FC78D4-D9C4-4BD5-9100-1A00826A4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7C28DF-FE7E-4237-BDB7-C4BCB511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875" y="2514600"/>
            <a:ext cx="4586896" cy="29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0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76"/>
    </mc:Choice>
    <mc:Fallback>
      <p:transition spd="slow" advTm="4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A8089-EE2D-4E65-A9E4-E60EA7BD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Why Python @ IT Factory?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F0F0089C-D9CC-48EC-B46B-1AD533EB7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Python is a </a:t>
            </a:r>
            <a:r>
              <a:rPr lang="nl-BE" err="1"/>
              <a:t>general-purpose programming language</a:t>
            </a:r>
            <a:r>
              <a:rPr lang="nl-BE"/>
              <a:t>!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7A378C5-6B4F-43AF-8C64-73D73397E280}"/>
              </a:ext>
            </a:extLst>
          </p:cNvPr>
          <p:cNvSpPr txBox="1"/>
          <p:nvPr/>
        </p:nvSpPr>
        <p:spPr>
          <a:xfrm>
            <a:off x="6811561" y="4114980"/>
            <a:ext cx="5062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>
                <a:solidFill>
                  <a:srgbClr val="CC0000"/>
                </a:solidFill>
              </a:rPr>
              <a:t>Many large software applications are written in Python. Think </a:t>
            </a:r>
            <a:r>
              <a:rPr lang="nl-BE" sz="2000" err="1">
                <a:solidFill>
                  <a:srgbClr val="CC0000"/>
                </a:solidFill>
              </a:rPr>
              <a:t>Spotify</a:t>
            </a:r>
            <a:r>
              <a:rPr lang="nl-BE" sz="2000">
                <a:solidFill>
                  <a:srgbClr val="CC0000"/>
                </a:solidFill>
              </a:rPr>
              <a:t>, </a:t>
            </a:r>
            <a:r>
              <a:rPr lang="nl-BE" sz="2000" err="1">
                <a:solidFill>
                  <a:srgbClr val="CC0000"/>
                </a:solidFill>
              </a:rPr>
              <a:t>Youtube</a:t>
            </a:r>
            <a:r>
              <a:rPr lang="nl-BE" sz="2000">
                <a:solidFill>
                  <a:srgbClr val="CC0000"/>
                </a:solidFill>
              </a:rPr>
              <a:t> and Pinterest. A large part of the Google spider software is written in Python. Yahoo uses it for their Yahoo </a:t>
            </a:r>
            <a:r>
              <a:rPr lang="nl-BE" sz="2000" err="1">
                <a:solidFill>
                  <a:srgbClr val="CC0000"/>
                </a:solidFill>
              </a:rPr>
              <a:t>Maps</a:t>
            </a:r>
            <a:r>
              <a:rPr lang="nl-BE" sz="2000">
                <a:solidFill>
                  <a:srgbClr val="CC0000"/>
                </a:solidFill>
              </a:rPr>
              <a:t>. But Disney also uses Python to render animation films.</a:t>
            </a:r>
            <a:endParaRPr lang="nl-BE" sz="2400">
              <a:solidFill>
                <a:srgbClr val="CC0000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19364B-B571-4959-9EC7-D7BBAB34868B}"/>
              </a:ext>
            </a:extLst>
          </p:cNvPr>
          <p:cNvSpPr txBox="1"/>
          <p:nvPr/>
        </p:nvSpPr>
        <p:spPr>
          <a:xfrm>
            <a:off x="6811561" y="2289845"/>
            <a:ext cx="50621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err="1">
                <a:solidFill>
                  <a:schemeClr val="accent6">
                    <a:lumMod val="75000"/>
                  </a:schemeClr>
                </a:solidFill>
              </a:rPr>
              <a:t>Hacking</a:t>
            </a:r>
            <a:r>
              <a:rPr lang="nl-BE" sz="200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nl-BE" sz="2000" err="1">
                <a:solidFill>
                  <a:schemeClr val="accent6">
                    <a:lumMod val="75000"/>
                  </a:schemeClr>
                </a:solidFill>
              </a:rPr>
              <a:t>cracking</a:t>
            </a:r>
            <a:r>
              <a:rPr lang="nl-BE" sz="2000">
                <a:solidFill>
                  <a:schemeClr val="accent6">
                    <a:lumMod val="75000"/>
                  </a:schemeClr>
                </a:solidFill>
              </a:rPr>
              <a:t> tools developed in Python are used by system administrators to identify weaknesses in network security. Python scripts are also written for the management of servers.</a:t>
            </a:r>
            <a:endParaRPr lang="nl-BE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AE53924-2ED8-4481-AC4B-CF2D8335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DBF5A9-B2D8-4C8A-ADC5-A75CBF49A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0548E8-9A05-444E-8107-9A493E327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16" y="2272507"/>
            <a:ext cx="6258299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53"/>
    </mc:Choice>
    <mc:Fallback>
      <p:transition spd="slow" advTm="34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75106-38C9-4620-9AD4-FC212009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Why Python @ </a:t>
            </a:r>
            <a:r>
              <a:rPr lang="nl-BE" err="1"/>
              <a:t>ITFactory</a:t>
            </a:r>
            <a:r>
              <a:rPr lang="nl-BE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953B28-F164-41B1-AC25-56814E24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4198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nl-BE"/>
              <a:t>The programming language in this course is Python but the purpose of the course is not to highlight all of Python's features.</a:t>
            </a:r>
          </a:p>
          <a:p>
            <a:pPr>
              <a:lnSpc>
                <a:spcPct val="120000"/>
              </a:lnSpc>
            </a:pPr>
            <a:r>
              <a:rPr lang="nl-BE"/>
              <a:t>The focus of this course is on general basic programming concepts that are valid within any programming language.</a:t>
            </a:r>
            <a:br>
              <a:rPr lang="nl-BE"/>
            </a:br>
            <a:endParaRPr lang="nl-BE"/>
          </a:p>
          <a:p>
            <a:r>
              <a:rPr lang="nl-BE"/>
              <a:t>After all, each program is a combination of the following building blocks:</a:t>
            </a:r>
          </a:p>
          <a:p>
            <a:pPr lvl="1"/>
            <a:r>
              <a:rPr lang="nl-BE" sz="2800"/>
              <a:t>Sequences</a:t>
            </a:r>
          </a:p>
          <a:p>
            <a:pPr lvl="1"/>
            <a:r>
              <a:rPr lang="nl-BE" sz="2800"/>
              <a:t>Selections</a:t>
            </a:r>
          </a:p>
          <a:p>
            <a:pPr lvl="1"/>
            <a:r>
              <a:rPr lang="nl-BE" sz="2800"/>
              <a:t>Iterations</a:t>
            </a:r>
          </a:p>
          <a:p>
            <a:pPr lvl="1"/>
            <a:r>
              <a:rPr lang="nl-BE" sz="2800"/>
              <a:t>Methods/Functions</a:t>
            </a:r>
            <a:br>
              <a:rPr lang="nl-BE" sz="2800"/>
            </a:br>
            <a:endParaRPr lang="nl-BE" sz="2800"/>
          </a:p>
          <a:p>
            <a:r>
              <a:rPr lang="nl-BE"/>
              <a:t>These building blocks are explained and practiced in Python.</a:t>
            </a:r>
          </a:p>
          <a:p>
            <a:r>
              <a:rPr lang="nl-BE"/>
              <a:t>In this chapter we start with the building block 'Sequence'.</a:t>
            </a:r>
          </a:p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7724A6-0DDB-48DB-ADC8-20F9A8BE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76C2BBB-5F49-49BA-B31C-86717C33E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6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23"/>
    </mc:Choice>
    <mc:Fallback>
      <p:transition spd="slow" advTm="75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C482C-D7B6-4B66-8DA8-B95FB864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Sequence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ACAF5D-CC72-42E7-A98A-883B45BEE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Each program consists of a sequence of steps or statements to be performed.</a:t>
            </a:r>
          </a:p>
          <a:p>
            <a:r>
              <a:rPr lang="nl-BE"/>
              <a:t>When the program executes </a:t>
            </a:r>
            <a:r>
              <a:rPr lang="nl-BE" i="1"/>
              <a:t>each of these statements one after the other</a:t>
            </a:r>
            <a:r>
              <a:rPr lang="nl-BE"/>
              <a:t>, we call </a:t>
            </a:r>
            <a:r>
              <a:rPr lang="nl-BE" err="1"/>
              <a:t>it</a:t>
            </a:r>
            <a:r>
              <a:rPr lang="nl-BE"/>
              <a:t> a sequential program.</a:t>
            </a:r>
          </a:p>
          <a:p>
            <a:endParaRPr lang="nl-BE"/>
          </a:p>
          <a:p>
            <a:pPr marL="0" indent="0">
              <a:buNone/>
            </a:pPr>
            <a:endParaRPr lang="nl-BE"/>
          </a:p>
          <a:p>
            <a:r>
              <a:rPr lang="nl-BE"/>
              <a:t>You can compare this way of coding with following a recipe from a cookbook. You carry out all the steps (weighing ingredients, melting butter, mixing, baking, ...) one by one.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B0FA6F2-63B8-406D-9944-44097B4D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/>
          </a:p>
        </p:txBody>
      </p:sp>
      <p:cxnSp>
        <p:nvCxnSpPr>
          <p:cNvPr id="5" name="AutoShape 13">
            <a:extLst>
              <a:ext uri="{FF2B5EF4-FFF2-40B4-BE49-F238E27FC236}">
                <a16:creationId xmlns:a16="http://schemas.microsoft.com/office/drawing/2014/main" id="{B4A384B3-E8B3-498A-942E-676DA418FA6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21891" y="3772147"/>
            <a:ext cx="72231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6" name="AutoShape 15">
            <a:extLst>
              <a:ext uri="{FF2B5EF4-FFF2-40B4-BE49-F238E27FC236}">
                <a16:creationId xmlns:a16="http://schemas.microsoft.com/office/drawing/2014/main" id="{67DA7B8F-81E9-41C1-AB83-02920D12C9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1921" y="3772147"/>
            <a:ext cx="725487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7" name="Rectangle 12">
            <a:extLst>
              <a:ext uri="{FF2B5EF4-FFF2-40B4-BE49-F238E27FC236}">
                <a16:creationId xmlns:a16="http://schemas.microsoft.com/office/drawing/2014/main" id="{5138CFBC-CD35-40EE-91A7-81E25644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086" y="359841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err="1">
                <a:latin typeface="Courier New" pitchFamily="49" charset="0"/>
              </a:rPr>
              <a:t>statement</a:t>
            </a:r>
            <a:endParaRPr lang="nl-NL" sz="1400" b="1">
              <a:latin typeface="Courier New" pitchFamily="49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73FD6C-4D7F-44F8-91F6-A961662AB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6606" y="359841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err="1">
                <a:latin typeface="Courier New" pitchFamily="49" charset="0"/>
              </a:rPr>
              <a:t>statement</a:t>
            </a:r>
            <a:endParaRPr lang="nl-NL" sz="1400" b="1">
              <a:latin typeface="Courier New" pitchFamily="49" charset="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F6D889A-E44D-4B83-A186-9DB0D6585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126" y="359841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err="1">
                <a:latin typeface="Courier New" pitchFamily="49" charset="0"/>
              </a:rPr>
              <a:t>statement</a:t>
            </a:r>
            <a:endParaRPr lang="nl-NL" sz="1400" b="1">
              <a:latin typeface="Courier New" pitchFamily="49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C6FB4AD-E37D-45BB-8DB6-445426C80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0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64"/>
    </mc:Choice>
    <mc:Fallback>
      <p:transition spd="slow" advTm="49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183A482-9776-42EE-802B-2D536ACCCE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5509" y="1676225"/>
            <a:ext cx="3633837" cy="2490908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514898-5791-4665-A305-3A624B19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789049"/>
            <a:ext cx="5964398" cy="4351338"/>
          </a:xfrm>
        </p:spPr>
        <p:txBody>
          <a:bodyPr>
            <a:normAutofit/>
          </a:bodyPr>
          <a:lstStyle/>
          <a:p>
            <a:r>
              <a:rPr lang="nl-BE"/>
              <a:t>Pythons standard IDE (</a:t>
            </a:r>
            <a:r>
              <a:rPr lang="nl-BE" err="1"/>
              <a:t>Integrated</a:t>
            </a:r>
            <a:r>
              <a:rPr lang="nl-BE"/>
              <a:t> Development Environment) is IDLE.</a:t>
            </a:r>
          </a:p>
          <a:p>
            <a:r>
              <a:rPr lang="nl-BE"/>
              <a:t>In this course we use a more extensive environment, </a:t>
            </a:r>
            <a:r>
              <a:rPr lang="nl-BE" err="1"/>
              <a:t>PyCharm</a:t>
            </a:r>
            <a:r>
              <a:rPr lang="nl-BE"/>
              <a:t>.</a:t>
            </a:r>
          </a:p>
          <a:p>
            <a:r>
              <a:rPr lang="nl-BE"/>
              <a:t>You can download </a:t>
            </a:r>
            <a:r>
              <a:rPr lang="nl-BE" err="1"/>
              <a:t>PyCharm</a:t>
            </a:r>
            <a:r>
              <a:rPr lang="nl-BE"/>
              <a:t> at </a:t>
            </a:r>
            <a:r>
              <a:rPr lang="nl-BE">
                <a:hlinkClick r:id="rId5"/>
              </a:rPr>
              <a:t>https://www.jetbrains.com/pycharm/.</a:t>
            </a:r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010069-3268-451E-9D86-7C2F89E7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8289A7F-FF67-405B-B5A3-9EA90E5D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noFill/>
        </p:spPr>
        <p:txBody>
          <a:bodyPr/>
          <a:lstStyle/>
          <a:p>
            <a:r>
              <a:rPr lang="nl-BE"/>
              <a:t>Getting to know </a:t>
            </a:r>
            <a:r>
              <a:rPr lang="nl-BE" err="1"/>
              <a:t>PyCharm</a:t>
            </a:r>
            <a:endParaRPr lang="nl-BE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8E567BE-D71B-4437-9EA6-A8A3E49B5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D5BA4-CFA3-494C-AF2E-3BB75AA50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501" y="4216790"/>
            <a:ext cx="3764652" cy="23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26"/>
    </mc:Choice>
    <mc:Fallback>
      <p:transition spd="slow" advTm="37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89A7F-FF67-405B-B5A3-9EA90E5D67D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/>
              <a:t>Getting to know </a:t>
            </a:r>
            <a:r>
              <a:rPr lang="nl-BE" err="1"/>
              <a:t>PyCharm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5B1346-13A4-4291-AECE-D58EB495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462991" cy="4626069"/>
          </a:xfrm>
        </p:spPr>
        <p:txBody>
          <a:bodyPr/>
          <a:lstStyle/>
          <a:p>
            <a:r>
              <a:rPr lang="nl-BE"/>
              <a:t>Create a new 'Pure Python' project</a:t>
            </a:r>
            <a:endParaRPr lang="nl-BE" i="1"/>
          </a:p>
          <a:p>
            <a:pPr marL="0" indent="0">
              <a:buNone/>
            </a:pPr>
            <a:r>
              <a:rPr lang="nl-BE"/>
              <a:t>(without the start screen: </a:t>
            </a:r>
            <a:r>
              <a:rPr lang="nl-BE" err="1"/>
              <a:t>choose</a:t>
            </a:r>
            <a:r>
              <a:rPr lang="nl-BE"/>
              <a:t> menu item File &gt; New Project...)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7120EF9-A2F7-471B-9C83-6C26F297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D9673EE-79A3-4B61-A257-EFD6498EF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864" y="2511253"/>
            <a:ext cx="3879468" cy="4210222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2FD7AEC7-D8D8-4395-B953-B031BD378775}"/>
              </a:ext>
            </a:extLst>
          </p:cNvPr>
          <p:cNvSpPr/>
          <p:nvPr/>
        </p:nvSpPr>
        <p:spPr>
          <a:xfrm>
            <a:off x="4683357" y="4528395"/>
            <a:ext cx="1496726" cy="327384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rgbClr val="4584B6"/>
                </a:solidFill>
              </a:ln>
              <a:noFill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BB5761A-3330-408A-A769-03A56FF8F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9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"/>
    </mc:Choice>
    <mc:Fallback>
      <p:transition spd="slow" advTm="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/>
              <a:t>Getting to know </a:t>
            </a:r>
            <a:r>
              <a:rPr lang="nl-BE" err="1"/>
              <a:t>PyCharm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61503"/>
          </a:xfrm>
        </p:spPr>
        <p:txBody>
          <a:bodyPr>
            <a:normAutofit fontScale="85000" lnSpcReduction="20000"/>
          </a:bodyPr>
          <a:lstStyle/>
          <a:p>
            <a:r>
              <a:rPr lang="nl-BE"/>
              <a:t>Choose the </a:t>
            </a:r>
            <a:r>
              <a:rPr lang="nl-BE">
                <a:solidFill>
                  <a:srgbClr val="4584B6"/>
                </a:solidFill>
              </a:rPr>
              <a:t>location of the project </a:t>
            </a:r>
          </a:p>
          <a:p>
            <a:r>
              <a:rPr lang="nl-BE" err="1"/>
              <a:t>Add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>
                <a:solidFill>
                  <a:srgbClr val="CC0000"/>
                </a:solidFill>
              </a:rPr>
              <a:t>project name:  </a:t>
            </a:r>
            <a:r>
              <a:rPr lang="nl-NL">
                <a:solidFill>
                  <a:srgbClr val="4584B6"/>
                </a:solidFill>
              </a:rPr>
              <a:t>C:\Users\u0068468\Desktop</a:t>
            </a:r>
            <a:r>
              <a:rPr lang="nl-NL">
                <a:solidFill>
                  <a:srgbClr val="FF0000"/>
                </a:solidFill>
              </a:rPr>
              <a:t>\C1</a:t>
            </a:r>
            <a:r>
              <a:rPr lang="nl-NL">
                <a:solidFill>
                  <a:srgbClr val="CC0000"/>
                </a:solidFill>
              </a:rPr>
              <a:t> </a:t>
            </a:r>
            <a:r>
              <a:rPr lang="nl-NL" err="1">
                <a:solidFill>
                  <a:srgbClr val="CC0000"/>
                </a:solidFill>
              </a:rPr>
              <a:t>example</a:t>
            </a:r>
            <a:endParaRPr lang="nl-NL">
              <a:solidFill>
                <a:srgbClr val="CC0000"/>
              </a:solidFill>
            </a:endParaRPr>
          </a:p>
          <a:p>
            <a:r>
              <a:rPr lang="nl-BE" err="1"/>
              <a:t>Tick</a:t>
            </a:r>
            <a:r>
              <a:rPr lang="nl-BE"/>
              <a:t> off ‘</a:t>
            </a:r>
            <a:r>
              <a:rPr lang="nl-BE" err="1"/>
              <a:t>Create</a:t>
            </a:r>
            <a:r>
              <a:rPr lang="nl-BE"/>
              <a:t> a main.py </a:t>
            </a:r>
            <a:r>
              <a:rPr lang="nl-BE" err="1"/>
              <a:t>welcome</a:t>
            </a:r>
            <a:r>
              <a:rPr lang="nl-BE"/>
              <a:t> script’</a:t>
            </a:r>
          </a:p>
          <a:p>
            <a:r>
              <a:rPr lang="nl-BE"/>
              <a:t>Click </a:t>
            </a:r>
            <a:r>
              <a:rPr lang="nl-BE" err="1"/>
              <a:t>Create</a:t>
            </a:r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(first time: please be patient...)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8AF56C9-C12C-419F-9E62-1DCE77313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81" y="2743122"/>
            <a:ext cx="6328668" cy="38692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CBF085-0EB7-4349-A33E-D1A0778EC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2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"/>
    </mc:Choice>
    <mc:Fallback>
      <p:transition spd="slow" advTm="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3A234-75FA-46C6-A2CC-634E74A2E04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/>
              <a:t>Getting to know </a:t>
            </a:r>
            <a:r>
              <a:rPr lang="nl-BE" err="1"/>
              <a:t>PyCharm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767089-53B3-43E9-850D-2D760EFF9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err="1"/>
              <a:t>Now</a:t>
            </a:r>
            <a:r>
              <a:rPr lang="nl-BE"/>
              <a:t> add your first Python File to the project. </a:t>
            </a:r>
          </a:p>
          <a:p>
            <a:r>
              <a:rPr lang="nl-BE"/>
              <a:t>Right click on </a:t>
            </a:r>
            <a:r>
              <a:rPr lang="nl-BE" i="1"/>
              <a:t>C1 example</a:t>
            </a:r>
          </a:p>
          <a:p>
            <a:r>
              <a:rPr lang="nl-BE" err="1"/>
              <a:t>Choose</a:t>
            </a:r>
            <a:r>
              <a:rPr lang="nl-BE"/>
              <a:t> New</a:t>
            </a:r>
          </a:p>
          <a:p>
            <a:r>
              <a:rPr lang="nl-BE" err="1"/>
              <a:t>Choose</a:t>
            </a:r>
            <a:r>
              <a:rPr lang="nl-BE"/>
              <a:t> Python File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Call </a:t>
            </a:r>
            <a:r>
              <a:rPr lang="nl-BE" err="1"/>
              <a:t>it</a:t>
            </a:r>
            <a:r>
              <a:rPr lang="nl-BE"/>
              <a:t> </a:t>
            </a:r>
            <a:r>
              <a:rPr lang="nl-BE" i="1" err="1"/>
              <a:t>welcome</a:t>
            </a:r>
            <a:endParaRPr lang="nl-BE" i="1"/>
          </a:p>
          <a:p>
            <a:r>
              <a:rPr lang="nl-BE"/>
              <a:t>Press Enter</a:t>
            </a:r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B788E3B-6A47-404F-9091-F67A6F2C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48D9A1-856C-4D45-BAF4-72CC9153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918717"/>
            <a:ext cx="3962400" cy="15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70A1590-FF4D-4C1B-A475-0B225EAB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252" y="2157559"/>
            <a:ext cx="7058025" cy="22479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63B672A-B6AA-4F1E-9EAB-9EA61F54A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3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"/>
    </mc:Choice>
    <mc:Fallback>
      <p:transition spd="slow" advTm="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3A234-75FA-46C6-A2CC-634E74A2E04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/>
              <a:t>Getting to know </a:t>
            </a:r>
            <a:r>
              <a:rPr lang="nl-BE" err="1"/>
              <a:t>PyCharm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767089-53B3-43E9-850D-2D760EFF9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Result 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Now code your first 2 </a:t>
            </a:r>
            <a:r>
              <a:rPr lang="nl-BE" err="1"/>
              <a:t>lines</a:t>
            </a:r>
            <a:r>
              <a:rPr lang="nl-BE"/>
              <a:t> of Python code        Output screen</a:t>
            </a:r>
          </a:p>
          <a:p>
            <a:endParaRPr lang="nl-BE"/>
          </a:p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B788E3B-6A47-404F-9091-F67A6F2C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11" name="Rechthoek: afgeronde hoeken 4">
            <a:extLst>
              <a:ext uri="{FF2B5EF4-FFF2-40B4-BE49-F238E27FC236}">
                <a16:creationId xmlns:a16="http://schemas.microsoft.com/office/drawing/2014/main" id="{58465F2C-31CE-48D6-9463-345F083FB644}"/>
              </a:ext>
            </a:extLst>
          </p:cNvPr>
          <p:cNvSpPr/>
          <p:nvPr/>
        </p:nvSpPr>
        <p:spPr>
          <a:xfrm>
            <a:off x="582705" y="5599336"/>
            <a:ext cx="9607296" cy="9608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>
                <a:solidFill>
                  <a:schemeClr val="accent1">
                    <a:lumMod val="75000"/>
                  </a:schemeClr>
                </a:solidFill>
              </a:rPr>
              <a:t>Function print() provides printing on console.</a:t>
            </a:r>
          </a:p>
          <a:p>
            <a:pPr lvl="1"/>
            <a:r>
              <a:rPr lang="nl-BE" sz="2400">
                <a:solidFill>
                  <a:schemeClr val="accent1">
                    <a:lumMod val="75000"/>
                  </a:schemeClr>
                </a:solidFill>
              </a:rPr>
              <a:t>The text you want to print is between (single or double) quotes.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95DA9D7-9E52-486C-AECD-748B78A9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487" y="1699425"/>
            <a:ext cx="7439025" cy="1581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EAAED22-FC81-4CAE-B0F5-9A13BBDF4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21" y="4206465"/>
            <a:ext cx="5991225" cy="1009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61EBFA7-41BA-4A60-8B43-3309183B6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10" name="Afbeelding 8">
            <a:extLst>
              <a:ext uri="{FF2B5EF4-FFF2-40B4-BE49-F238E27FC236}">
                <a16:creationId xmlns:a16="http://schemas.microsoft.com/office/drawing/2014/main" id="{6ECEB685-97CF-45E4-9024-C4E2FF2BE3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1360" y="4074189"/>
            <a:ext cx="4574764" cy="13638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685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51"/>
    </mc:Choice>
    <mc:Fallback>
      <p:transition spd="slow" advTm="5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690BB-5946-475F-B4DE-56BFF7CB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Getting to know </a:t>
            </a:r>
            <a:r>
              <a:rPr lang="nl-BE" err="1"/>
              <a:t>PyCharm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22678-48AD-4F3A-B45E-57346BA6B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497535" cy="4626069"/>
          </a:xfrm>
        </p:spPr>
        <p:txBody>
          <a:bodyPr>
            <a:normAutofit/>
          </a:bodyPr>
          <a:lstStyle/>
          <a:p>
            <a:r>
              <a:rPr lang="nl-BE"/>
              <a:t>Execute the code </a:t>
            </a:r>
          </a:p>
          <a:p>
            <a:pPr lvl="1"/>
            <a:r>
              <a:rPr lang="nl-BE"/>
              <a:t>First time: via the right mouse button menu</a:t>
            </a:r>
          </a:p>
          <a:p>
            <a:pPr lvl="1"/>
            <a:r>
              <a:rPr lang="nl-BE"/>
              <a:t>Next time: </a:t>
            </a:r>
            <a:r>
              <a:rPr lang="nl-BE" err="1"/>
              <a:t>same</a:t>
            </a:r>
            <a:r>
              <a:rPr lang="nl-BE"/>
              <a:t> way or click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>
                <a:solidFill>
                  <a:srgbClr val="FF0000"/>
                </a:solidFill>
              </a:rPr>
              <a:t>run-button</a:t>
            </a:r>
          </a:p>
          <a:p>
            <a:endParaRPr lang="nl-BE"/>
          </a:p>
          <a:p>
            <a:endParaRPr lang="nl-BE"/>
          </a:p>
          <a:p>
            <a:r>
              <a:rPr lang="nl-BE" err="1"/>
              <a:t>Result</a:t>
            </a:r>
            <a:r>
              <a:rPr lang="nl-BE"/>
              <a:t>: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DA8599-CFD3-4976-911E-3BE187DA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3435FF8-DDB7-4217-AA66-B66798B16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764" y="1608018"/>
            <a:ext cx="3476625" cy="1143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95CAF08-325D-49E8-AC22-1F063925E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45" y="4002986"/>
            <a:ext cx="6459905" cy="19258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6EB04B3-71CD-4F80-9234-AE01E13E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319" y="2984858"/>
            <a:ext cx="3937259" cy="444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CC9BA202-E170-4D4E-9A7F-C0DB51E0137D}"/>
              </a:ext>
            </a:extLst>
          </p:cNvPr>
          <p:cNvSpPr/>
          <p:nvPr/>
        </p:nvSpPr>
        <p:spPr>
          <a:xfrm>
            <a:off x="5279924" y="2945530"/>
            <a:ext cx="442452" cy="525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2DED2E-62F4-480E-A87E-BD20EFDB5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1"/>
    </mc:Choice>
    <mc:Fallback>
      <p:transition spd="slow" advTm="11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Back in time...</a:t>
            </a:r>
          </a:p>
          <a:p>
            <a:r>
              <a:rPr lang="nl-BE"/>
              <a:t>Why Python?</a:t>
            </a:r>
          </a:p>
          <a:p>
            <a:r>
              <a:rPr lang="nl-BE"/>
              <a:t>The concept of sequence</a:t>
            </a:r>
          </a:p>
          <a:p>
            <a:r>
              <a:rPr lang="nl-BE"/>
              <a:t>Getting to know </a:t>
            </a:r>
            <a:r>
              <a:rPr lang="nl-BE" err="1"/>
              <a:t>PyCharm</a:t>
            </a:r>
            <a:endParaRPr lang="nl-BE"/>
          </a:p>
          <a:p>
            <a:r>
              <a:rPr lang="nl-BE"/>
              <a:t>Variables and their data type</a:t>
            </a:r>
          </a:p>
          <a:p>
            <a:r>
              <a:rPr lang="nl-BE"/>
              <a:t>Conversion functions</a:t>
            </a:r>
          </a:p>
          <a:p>
            <a:r>
              <a:rPr lang="nl-BE"/>
              <a:t>Operators</a:t>
            </a:r>
          </a:p>
          <a:p>
            <a:r>
              <a:rPr lang="nl-BE"/>
              <a:t>Functions print() and input()</a:t>
            </a:r>
          </a:p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C5BC5F-5534-410F-BF7E-D6996EBA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10C81C-F461-4773-9E2D-3E67C3A0A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1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90"/>
    </mc:Choice>
    <mc:Fallback>
      <p:transition spd="slow" advTm="1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665EA-0F1A-4409-8C3B-C10CCF01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Getting to know </a:t>
            </a:r>
            <a:r>
              <a:rPr lang="nl-BE" err="1"/>
              <a:t>PyCharm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C7D78-8674-49E8-BC77-8B45063B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TIP: You can adjust the color settings, font, point size, ... of the IDE to your own preference via the Settings page (File &gt; </a:t>
            </a:r>
            <a:r>
              <a:rPr lang="nl-BE" err="1"/>
              <a:t>Settings or</a:t>
            </a:r>
            <a:r>
              <a:rPr lang="nl-BE"/>
              <a:t> Ctrl + Alt + S).</a:t>
            </a:r>
          </a:p>
          <a:p>
            <a:r>
              <a:rPr lang="nl-BE" err="1"/>
              <a:t>Problems</a:t>
            </a:r>
            <a:r>
              <a:rPr lang="nl-BE"/>
              <a:t> with the Interpreter </a:t>
            </a:r>
            <a:r>
              <a:rPr lang="nl-BE" err="1"/>
              <a:t>can</a:t>
            </a:r>
            <a:r>
              <a:rPr lang="nl-BE"/>
              <a:t> </a:t>
            </a:r>
            <a:r>
              <a:rPr lang="nl-BE" err="1"/>
              <a:t>also</a:t>
            </a:r>
            <a:r>
              <a:rPr lang="nl-BE"/>
              <a:t> </a:t>
            </a:r>
            <a:r>
              <a:rPr lang="nl-BE" err="1"/>
              <a:t>be</a:t>
            </a:r>
            <a:r>
              <a:rPr lang="nl-BE"/>
              <a:t> solved in that </a:t>
            </a:r>
            <a:r>
              <a:rPr lang="nl-BE" err="1"/>
              <a:t>Settings</a:t>
            </a:r>
            <a:r>
              <a:rPr lang="nl-BE"/>
              <a:t> screen.</a:t>
            </a:r>
          </a:p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C766995-0240-438B-B2F3-3C2D187B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43FA56-EF16-4F0B-B891-C4F5874A6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53" y="3178761"/>
            <a:ext cx="11544300" cy="2743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3ECFD4-D92A-48D2-9D96-16599C777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6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0"/>
    </mc:Choice>
    <mc:Fallback>
      <p:transition spd="slow" advTm="16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37DA3-108E-47C2-B8AC-1313A153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Example: roller coaster.py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69983-0622-4C95-9CB9-CE8C332E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Calculate the average speed of the Python roller coaster in the Efteling</a:t>
            </a:r>
          </a:p>
          <a:p>
            <a:pPr lvl="1"/>
            <a:r>
              <a:rPr lang="nl-BE"/>
              <a:t>Length of the roller coaster = 750m </a:t>
            </a:r>
          </a:p>
          <a:p>
            <a:pPr lvl="1"/>
            <a:r>
              <a:rPr lang="nl-BE"/>
              <a:t>Duration of the trip = 2 minutes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6C24CE3-4D3E-45EA-AD00-862CD927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29" y="2935277"/>
            <a:ext cx="3429000" cy="2571750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B628A3-CDCE-49C0-9423-F5FCDA2B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80F56A-1D17-4FC1-8325-EAF17FE72F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0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30"/>
    </mc:Choice>
    <mc:Fallback>
      <p:transition spd="slow" advTm="48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B6638-CF65-4A1C-9300-7A287E99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roller_coaster.py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D30ABD83-A089-4850-BF46-084321474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49978"/>
            <a:ext cx="11291048" cy="4726986"/>
          </a:xfrm>
        </p:spPr>
        <p:txBody>
          <a:bodyPr/>
          <a:lstStyle/>
          <a:p>
            <a:r>
              <a:rPr lang="nl-BE"/>
              <a:t>Code:</a:t>
            </a:r>
          </a:p>
          <a:p>
            <a:endParaRPr lang="nl-BE"/>
          </a:p>
          <a:p>
            <a:pPr marL="0" indent="0">
              <a:buNone/>
            </a:pPr>
            <a:br>
              <a:rPr lang="nl-BE"/>
            </a:br>
            <a:endParaRPr lang="nl-BE"/>
          </a:p>
          <a:p>
            <a:endParaRPr lang="nl-BE"/>
          </a:p>
          <a:p>
            <a:r>
              <a:rPr lang="nl-BE"/>
              <a:t>Result:</a:t>
            </a:r>
          </a:p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A0CC54B-F34A-40C9-8B5B-C37CF610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68166FF-4921-4678-939C-4028FF84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877" y="4492086"/>
            <a:ext cx="7180019" cy="13187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E702B56-AC78-40AA-A90B-961E96432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45" y="1932794"/>
            <a:ext cx="965527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0.750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 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speed of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is '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(speed) +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km/h'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61296E5-5918-42F6-AF29-34A207BF5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1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06"/>
    </mc:Choice>
    <mc:Fallback>
      <p:transition spd="slow" advTm="65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B6638-CF65-4A1C-9300-7A287E99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roller coaster.py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D30ABD83-A089-4850-BF46-084321474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3241040"/>
            <a:ext cx="11291048" cy="2935923"/>
          </a:xfrm>
        </p:spPr>
        <p:txBody>
          <a:bodyPr/>
          <a:lstStyle/>
          <a:p>
            <a:endParaRPr lang="nl-BE"/>
          </a:p>
          <a:p>
            <a:endParaRPr lang="nl-BE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663F405-4411-4C98-90EF-803036F2E845}"/>
              </a:ext>
            </a:extLst>
          </p:cNvPr>
          <p:cNvGrpSpPr/>
          <p:nvPr/>
        </p:nvGrpSpPr>
        <p:grpSpPr>
          <a:xfrm>
            <a:off x="1123598" y="3186377"/>
            <a:ext cx="5543876" cy="960848"/>
            <a:chOff x="-38552" y="3748153"/>
            <a:chExt cx="4767570" cy="960848"/>
          </a:xfrm>
        </p:grpSpPr>
        <p:sp>
          <p:nvSpPr>
            <p:cNvPr id="6" name="Rechthoek: afgeronde hoeken 5">
              <a:extLst>
                <a:ext uri="{FF2B5EF4-FFF2-40B4-BE49-F238E27FC236}">
                  <a16:creationId xmlns:a16="http://schemas.microsoft.com/office/drawing/2014/main" id="{0505F236-B009-498C-8410-46A295722BB6}"/>
                </a:ext>
              </a:extLst>
            </p:cNvPr>
            <p:cNvSpPr/>
            <p:nvPr/>
          </p:nvSpPr>
          <p:spPr>
            <a:xfrm>
              <a:off x="-38552" y="3748153"/>
              <a:ext cx="4767570" cy="96084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BE" sz="2400" err="1">
                  <a:solidFill>
                    <a:srgbClr val="4584B6"/>
                  </a:solidFill>
                </a:rPr>
                <a:t>length_in_km</a:t>
              </a:r>
              <a:endParaRPr lang="nl-BE" sz="2400">
                <a:solidFill>
                  <a:srgbClr val="4584B6"/>
                </a:solidFill>
              </a:endParaRPr>
            </a:p>
            <a:p>
              <a:r>
                <a:rPr lang="nl-BE" sz="2400" err="1">
                  <a:solidFill>
                    <a:srgbClr val="4584B6"/>
                  </a:solidFill>
                </a:rPr>
                <a:t>time_in_hours </a:t>
              </a:r>
            </a:p>
            <a:p>
              <a:r>
                <a:rPr lang="nl-BE" sz="2400">
                  <a:solidFill>
                    <a:srgbClr val="4584B6"/>
                  </a:solidFill>
                </a:rPr>
                <a:t>speed</a:t>
              </a:r>
            </a:p>
          </p:txBody>
        </p:sp>
        <p:sp>
          <p:nvSpPr>
            <p:cNvPr id="3" name="Rechteraccolade 2">
              <a:extLst>
                <a:ext uri="{FF2B5EF4-FFF2-40B4-BE49-F238E27FC236}">
                  <a16:creationId xmlns:a16="http://schemas.microsoft.com/office/drawing/2014/main" id="{5AB8440F-0CE5-4B05-A949-FB4B2FF9C89A}"/>
                </a:ext>
              </a:extLst>
            </p:cNvPr>
            <p:cNvSpPr/>
            <p:nvPr/>
          </p:nvSpPr>
          <p:spPr>
            <a:xfrm>
              <a:off x="2161309" y="3870036"/>
              <a:ext cx="554182" cy="714141"/>
            </a:xfrm>
            <a:prstGeom prst="rightBrace">
              <a:avLst>
                <a:gd name="adj1" fmla="val 8333"/>
                <a:gd name="adj2" fmla="val 46103"/>
              </a:avLst>
            </a:prstGeom>
            <a:ln w="38100">
              <a:solidFill>
                <a:srgbClr val="FFD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0A4E7C07-3481-4626-B9C3-D14F28458958}"/>
                </a:ext>
              </a:extLst>
            </p:cNvPr>
            <p:cNvSpPr txBox="1"/>
            <p:nvPr/>
          </p:nvSpPr>
          <p:spPr>
            <a:xfrm>
              <a:off x="2868716" y="3934688"/>
              <a:ext cx="1494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400">
                  <a:solidFill>
                    <a:srgbClr val="446785"/>
                  </a:solidFill>
                </a:rPr>
                <a:t>variables</a:t>
              </a:r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757B0FB9-0B40-48C9-BB41-7806B2C4F134}"/>
              </a:ext>
            </a:extLst>
          </p:cNvPr>
          <p:cNvGrpSpPr/>
          <p:nvPr/>
        </p:nvGrpSpPr>
        <p:grpSpPr>
          <a:xfrm>
            <a:off x="1123597" y="5532027"/>
            <a:ext cx="5581791" cy="960848"/>
            <a:chOff x="-32944" y="3748153"/>
            <a:chExt cx="4761962" cy="960848"/>
          </a:xfrm>
        </p:grpSpPr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228F0B20-6A8E-4D6C-B0F4-BAB266003463}"/>
                </a:ext>
              </a:extLst>
            </p:cNvPr>
            <p:cNvSpPr/>
            <p:nvPr/>
          </p:nvSpPr>
          <p:spPr>
            <a:xfrm>
              <a:off x="-32944" y="3748153"/>
              <a:ext cx="4761962" cy="96084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nl-BE">
                  <a:solidFill>
                    <a:srgbClr val="4584B6"/>
                  </a:solidFill>
                </a:rPr>
              </a:br>
              <a:r>
                <a:rPr lang="nl-BE" sz="2400">
                  <a:solidFill>
                    <a:srgbClr val="4584B6"/>
                  </a:solidFill>
                </a:rPr>
                <a:t>print (argument)</a:t>
              </a:r>
            </a:p>
            <a:p>
              <a:r>
                <a:rPr lang="nl-BE" sz="2400" err="1">
                  <a:solidFill>
                    <a:srgbClr val="4584B6"/>
                  </a:solidFill>
                </a:rPr>
                <a:t>str</a:t>
              </a:r>
              <a:r>
                <a:rPr lang="nl-BE" sz="2400">
                  <a:solidFill>
                    <a:srgbClr val="4584B6"/>
                  </a:solidFill>
                </a:rPr>
                <a:t> (argument)</a:t>
              </a:r>
            </a:p>
            <a:p>
              <a:endParaRPr lang="nl-BE">
                <a:solidFill>
                  <a:srgbClr val="4584B6"/>
                </a:solidFill>
              </a:endParaRPr>
            </a:p>
          </p:txBody>
        </p:sp>
        <p:sp>
          <p:nvSpPr>
            <p:cNvPr id="12" name="Rechteraccolade 11">
              <a:extLst>
                <a:ext uri="{FF2B5EF4-FFF2-40B4-BE49-F238E27FC236}">
                  <a16:creationId xmlns:a16="http://schemas.microsoft.com/office/drawing/2014/main" id="{2AD1E0D1-4DA9-4D06-AF18-1EFD5C114722}"/>
                </a:ext>
              </a:extLst>
            </p:cNvPr>
            <p:cNvSpPr/>
            <p:nvPr/>
          </p:nvSpPr>
          <p:spPr>
            <a:xfrm>
              <a:off x="2161309" y="3870036"/>
              <a:ext cx="554182" cy="714141"/>
            </a:xfrm>
            <a:prstGeom prst="rightBrace">
              <a:avLst>
                <a:gd name="adj1" fmla="val 8333"/>
                <a:gd name="adj2" fmla="val 46103"/>
              </a:avLst>
            </a:prstGeom>
            <a:ln w="38100">
              <a:solidFill>
                <a:srgbClr val="FFD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3F541BB1-89C9-42E5-BB12-EFE22EFD1387}"/>
                </a:ext>
              </a:extLst>
            </p:cNvPr>
            <p:cNvSpPr txBox="1"/>
            <p:nvPr/>
          </p:nvSpPr>
          <p:spPr>
            <a:xfrm>
              <a:off x="2868716" y="3946832"/>
              <a:ext cx="1151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400" err="1">
                  <a:solidFill>
                    <a:srgbClr val="446785"/>
                  </a:solidFill>
                </a:rPr>
                <a:t>functions</a:t>
              </a:r>
              <a:endParaRPr lang="nl-BE" sz="2400">
                <a:solidFill>
                  <a:srgbClr val="446785"/>
                </a:solidFill>
              </a:endParaRPr>
            </a:p>
          </p:txBody>
        </p:sp>
      </p:grp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798BE94-EABF-4604-9E3F-67DF6D87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FBD841F1-06E4-4703-8607-449087FA9E3A}"/>
              </a:ext>
            </a:extLst>
          </p:cNvPr>
          <p:cNvGrpSpPr/>
          <p:nvPr/>
        </p:nvGrpSpPr>
        <p:grpSpPr>
          <a:xfrm>
            <a:off x="1123597" y="4312980"/>
            <a:ext cx="5543877" cy="960848"/>
            <a:chOff x="-56851" y="3748153"/>
            <a:chExt cx="4785869" cy="960848"/>
          </a:xfrm>
        </p:grpSpPr>
        <p:sp>
          <p:nvSpPr>
            <p:cNvPr id="15" name="Rechthoek: afgeronde hoeken 14">
              <a:extLst>
                <a:ext uri="{FF2B5EF4-FFF2-40B4-BE49-F238E27FC236}">
                  <a16:creationId xmlns:a16="http://schemas.microsoft.com/office/drawing/2014/main" id="{CCCA53A8-6647-4E71-A9D1-A36389A6FCED}"/>
                </a:ext>
              </a:extLst>
            </p:cNvPr>
            <p:cNvSpPr/>
            <p:nvPr/>
          </p:nvSpPr>
          <p:spPr>
            <a:xfrm>
              <a:off x="-56851" y="3748153"/>
              <a:ext cx="4785869" cy="96084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BE" sz="2400">
                  <a:solidFill>
                    <a:srgbClr val="4584B6"/>
                  </a:solidFill>
                </a:rPr>
                <a:t> /</a:t>
              </a:r>
            </a:p>
            <a:p>
              <a:r>
                <a:rPr lang="nl-BE" sz="2400">
                  <a:solidFill>
                    <a:srgbClr val="4584B6"/>
                  </a:solidFill>
                </a:rPr>
                <a:t> + </a:t>
              </a:r>
            </a:p>
          </p:txBody>
        </p:sp>
        <p:sp>
          <p:nvSpPr>
            <p:cNvPr id="18" name="Rechteraccolade 17">
              <a:extLst>
                <a:ext uri="{FF2B5EF4-FFF2-40B4-BE49-F238E27FC236}">
                  <a16:creationId xmlns:a16="http://schemas.microsoft.com/office/drawing/2014/main" id="{20E81805-0DFA-44D8-8A67-379478BE3810}"/>
                </a:ext>
              </a:extLst>
            </p:cNvPr>
            <p:cNvSpPr/>
            <p:nvPr/>
          </p:nvSpPr>
          <p:spPr>
            <a:xfrm>
              <a:off x="2161309" y="3870036"/>
              <a:ext cx="554182" cy="714141"/>
            </a:xfrm>
            <a:prstGeom prst="rightBrace">
              <a:avLst>
                <a:gd name="adj1" fmla="val 8333"/>
                <a:gd name="adj2" fmla="val 52932"/>
              </a:avLst>
            </a:prstGeom>
            <a:ln w="38100">
              <a:solidFill>
                <a:srgbClr val="FFD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68F87C7B-848F-45C7-BEC5-8049DA3561D3}"/>
                </a:ext>
              </a:extLst>
            </p:cNvPr>
            <p:cNvSpPr txBox="1"/>
            <p:nvPr/>
          </p:nvSpPr>
          <p:spPr>
            <a:xfrm>
              <a:off x="2868716" y="3934688"/>
              <a:ext cx="1588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400">
                  <a:solidFill>
                    <a:srgbClr val="446785"/>
                  </a:solidFill>
                </a:rPr>
                <a:t>operators</a:t>
              </a:r>
            </a:p>
          </p:txBody>
        </p:sp>
      </p:grpSp>
      <p:sp>
        <p:nvSpPr>
          <p:cNvPr id="20" name="Rectangle 1">
            <a:extLst>
              <a:ext uri="{FF2B5EF4-FFF2-40B4-BE49-F238E27FC236}">
                <a16:creationId xmlns:a16="http://schemas.microsoft.com/office/drawing/2014/main" id="{4DA6990C-4967-4F79-ACF0-5D71F88B7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69" y="1589331"/>
            <a:ext cx="965527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0.750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 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speed of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is '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(speed) +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km/h'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86EE8F-0CE8-45FD-8FCE-06760C4C4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AD4BE0-129D-4703-9382-31C389B48BA1}"/>
              </a:ext>
            </a:extLst>
          </p:cNvPr>
          <p:cNvSpPr txBox="1"/>
          <p:nvPr/>
        </p:nvSpPr>
        <p:spPr>
          <a:xfrm>
            <a:off x="7104930" y="4068340"/>
            <a:ext cx="2452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>
                <a:solidFill>
                  <a:srgbClr val="446785"/>
                </a:solidFill>
              </a:rPr>
              <a:t>/  real </a:t>
            </a:r>
            <a:r>
              <a:rPr lang="nl-BE" sz="2400" err="1">
                <a:solidFill>
                  <a:srgbClr val="446785"/>
                </a:solidFill>
              </a:rPr>
              <a:t>division</a:t>
            </a:r>
            <a:endParaRPr lang="nl-BE" sz="2400">
              <a:solidFill>
                <a:srgbClr val="446785"/>
              </a:solidFill>
            </a:endParaRPr>
          </a:p>
          <a:p>
            <a:r>
              <a:rPr lang="nl-BE" sz="2400">
                <a:solidFill>
                  <a:srgbClr val="446785"/>
                </a:solidFill>
              </a:rPr>
              <a:t>+ </a:t>
            </a:r>
            <a:r>
              <a:rPr lang="nl-BE" sz="2400" err="1">
                <a:solidFill>
                  <a:srgbClr val="446785"/>
                </a:solidFill>
              </a:rPr>
              <a:t>addition</a:t>
            </a:r>
            <a:r>
              <a:rPr lang="nl-BE" sz="2400">
                <a:solidFill>
                  <a:srgbClr val="446785"/>
                </a:solidFill>
              </a:rPr>
              <a:t> </a:t>
            </a:r>
          </a:p>
          <a:p>
            <a:r>
              <a:rPr lang="nl-BE" sz="2400" err="1">
                <a:solidFill>
                  <a:srgbClr val="446785"/>
                </a:solidFill>
              </a:rPr>
              <a:t>see</a:t>
            </a:r>
            <a:r>
              <a:rPr lang="nl-BE" sz="2400">
                <a:solidFill>
                  <a:srgbClr val="446785"/>
                </a:solidFill>
              </a:rPr>
              <a:t> </a:t>
            </a:r>
            <a:r>
              <a:rPr lang="nl-BE" sz="2400" err="1">
                <a:solidFill>
                  <a:srgbClr val="446785"/>
                </a:solidFill>
              </a:rPr>
              <a:t>further</a:t>
            </a:r>
            <a:endParaRPr lang="nl-BE" sz="2400">
              <a:solidFill>
                <a:srgbClr val="446785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C58A77-6528-4C0F-A1DA-3A8CD1477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9953" y="3091917"/>
            <a:ext cx="2223082" cy="2247578"/>
          </a:xfrm>
          <a:prstGeom prst="rect">
            <a:avLst/>
          </a:prstGeom>
        </p:spPr>
      </p:pic>
      <p:pic>
        <p:nvPicPr>
          <p:cNvPr id="23" name="Afbeelding 3">
            <a:extLst>
              <a:ext uri="{FF2B5EF4-FFF2-40B4-BE49-F238E27FC236}">
                <a16:creationId xmlns:a16="http://schemas.microsoft.com/office/drawing/2014/main" id="{738C475F-B2F4-4871-99D1-D8D899045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930" y="5322696"/>
            <a:ext cx="4734897" cy="869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702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15"/>
    </mc:Choice>
    <mc:Fallback>
      <p:transition spd="slow" advTm="197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7C8F5-0DBE-4BC2-B048-DB07837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0A7BB1-2AF9-4BF4-B217-B87858E38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79986" cy="4626069"/>
          </a:xfrm>
        </p:spPr>
        <p:txBody>
          <a:bodyPr>
            <a:normAutofit/>
          </a:bodyPr>
          <a:lstStyle/>
          <a:p>
            <a:r>
              <a:rPr lang="nl-BE"/>
              <a:t>Programs </a:t>
            </a:r>
            <a:r>
              <a:rPr lang="nl-BE" err="1"/>
              <a:t>process</a:t>
            </a:r>
            <a:r>
              <a:rPr lang="nl-BE"/>
              <a:t> </a:t>
            </a:r>
            <a:r>
              <a:rPr lang="nl-BE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nl-BE"/>
              <a:t>.</a:t>
            </a:r>
          </a:p>
          <a:p>
            <a:r>
              <a:rPr lang="nl-BE"/>
              <a:t>Data is stored </a:t>
            </a:r>
            <a:r>
              <a:rPr lang="nl-BE">
                <a:solidFill>
                  <a:schemeClr val="accent1">
                    <a:lumMod val="75000"/>
                  </a:schemeClr>
                </a:solidFill>
              </a:rPr>
              <a:t>in the </a:t>
            </a:r>
            <a:r>
              <a:rPr lang="nl-BE"/>
              <a:t>computer's</a:t>
            </a:r>
            <a:r>
              <a:rPr lang="nl-BE">
                <a:solidFill>
                  <a:schemeClr val="accent1">
                    <a:lumMod val="75000"/>
                  </a:schemeClr>
                </a:solidFill>
              </a:rPr>
              <a:t> working memory</a:t>
            </a:r>
            <a:r>
              <a:rPr lang="nl-BE"/>
              <a:t>.</a:t>
            </a:r>
          </a:p>
          <a:p>
            <a:pPr lvl="1"/>
            <a:r>
              <a:rPr lang="nl-BE" sz="2800"/>
              <a:t>The memory can be compared to a huge </a:t>
            </a:r>
            <a:r>
              <a:rPr lang="nl-BE" sz="2800" err="1"/>
              <a:t>wall</a:t>
            </a:r>
            <a:r>
              <a:rPr lang="nl-BE" sz="2800"/>
              <a:t> of </a:t>
            </a:r>
            <a:r>
              <a:rPr lang="nl-BE" sz="2800" err="1"/>
              <a:t>mailboxes</a:t>
            </a:r>
            <a:r>
              <a:rPr lang="nl-BE" sz="2800"/>
              <a:t> in which you </a:t>
            </a:r>
            <a:r>
              <a:rPr lang="nl-BE" sz="2800" err="1"/>
              <a:t>can</a:t>
            </a:r>
            <a:r>
              <a:rPr lang="nl-BE" sz="2800"/>
              <a:t> post mail.</a:t>
            </a:r>
          </a:p>
          <a:p>
            <a:pPr lvl="1"/>
            <a:r>
              <a:rPr lang="nl-BE" sz="2800"/>
              <a:t>If these mailboxes do not carry labels with an address, then it is an impossible task to post each letter correctly.</a:t>
            </a:r>
          </a:p>
          <a:p>
            <a:r>
              <a:rPr lang="nl-BE"/>
              <a:t>In the same way, it is necessary that every data stored in memory is given a label (an address): </a:t>
            </a:r>
            <a:r>
              <a:rPr lang="nl-BE">
                <a:solidFill>
                  <a:schemeClr val="accent1">
                    <a:lumMod val="75000"/>
                  </a:schemeClr>
                </a:solidFill>
              </a:rPr>
              <a:t>the variable!</a:t>
            </a:r>
          </a:p>
          <a:p>
            <a:r>
              <a:rPr lang="nl-BE"/>
              <a:t>The variable refers to a value in memory via the </a:t>
            </a:r>
            <a:r>
              <a:rPr lang="nl-BE">
                <a:solidFill>
                  <a:srgbClr val="4584B6"/>
                </a:solidFill>
              </a:rPr>
              <a:t>assignment operator</a:t>
            </a:r>
            <a:r>
              <a:rPr lang="nl-BE"/>
              <a:t> (=).</a:t>
            </a:r>
          </a:p>
          <a:p>
            <a:pPr marL="0" indent="0">
              <a:buNone/>
            </a:pPr>
            <a:endParaRPr lang="nl-BE" sz="3200"/>
          </a:p>
          <a:p>
            <a:endParaRPr lang="nl-BE" sz="36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4B55D7-3BF2-4C14-8093-5F8DCC1F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092BC04-274B-4CE4-B0F4-022C40A12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4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0"/>
    </mc:Choice>
    <mc:Fallback>
      <p:transition spd="slow" advTm="11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8F4640-5FD0-4F72-8A82-CD0D7050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Naming</a:t>
            </a:r>
            <a:r>
              <a:rPr lang="nl-BE"/>
              <a:t> 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6151AD-7F4A-40D7-84D5-9052821E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96" y="1507710"/>
            <a:ext cx="11487375" cy="4626069"/>
          </a:xfrm>
        </p:spPr>
        <p:txBody>
          <a:bodyPr/>
          <a:lstStyle/>
          <a:p>
            <a:r>
              <a:rPr lang="nl-BE"/>
              <a:t>We work according to the 'Google Style Guide' for Python:</a:t>
            </a:r>
          </a:p>
          <a:p>
            <a:pPr marL="0" indent="0">
              <a:buNone/>
            </a:pPr>
            <a:endParaRPr lang="nl-BE"/>
          </a:p>
          <a:p>
            <a:pPr lvl="1"/>
            <a:r>
              <a:rPr lang="nl-BE" sz="2800"/>
              <a:t>Variables start with a letter</a:t>
            </a:r>
          </a:p>
          <a:p>
            <a:pPr lvl="1"/>
            <a:r>
              <a:rPr lang="nl-BE" sz="2800"/>
              <a:t>Variables consist only of lower case letters, numbers and </a:t>
            </a:r>
            <a:r>
              <a:rPr lang="nl-BE" sz="2800" err="1"/>
              <a:t>underscores</a:t>
            </a:r>
            <a:r>
              <a:rPr lang="nl-BE" sz="2800"/>
              <a:t> (_)</a:t>
            </a:r>
          </a:p>
          <a:p>
            <a:pPr lvl="1"/>
            <a:r>
              <a:rPr lang="nl-BE" sz="2800"/>
              <a:t>No abbreviations are used</a:t>
            </a:r>
          </a:p>
          <a:p>
            <a:pPr lvl="1"/>
            <a:r>
              <a:rPr lang="nl-BE" sz="2800"/>
              <a:t>Underscores are used to separate words</a:t>
            </a:r>
          </a:p>
          <a:p>
            <a:pPr lvl="1"/>
            <a:r>
              <a:rPr lang="nl-BE" sz="2800" err="1"/>
              <a:t>Use</a:t>
            </a:r>
            <a:r>
              <a:rPr lang="nl-BE" sz="2800"/>
              <a:t> (long) meaningful names</a:t>
            </a:r>
          </a:p>
          <a:p>
            <a:pPr lvl="1"/>
            <a:endParaRPr lang="nl-BE"/>
          </a:p>
          <a:p>
            <a:pPr marL="0" indent="0">
              <a:buNone/>
            </a:pP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3BADD8-776B-4F9A-9317-5059629E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710C24-73D8-40F6-8BDE-7B1F33D77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0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60"/>
    </mc:Choice>
    <mc:Fallback>
      <p:transition spd="slow" advTm="36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Schematic</a:t>
            </a:r>
            <a:endParaRPr lang="en-US"/>
          </a:p>
        </p:txBody>
      </p:sp>
      <p:grpSp>
        <p:nvGrpSpPr>
          <p:cNvPr id="21" name="Groep 20"/>
          <p:cNvGrpSpPr/>
          <p:nvPr/>
        </p:nvGrpSpPr>
        <p:grpSpPr>
          <a:xfrm>
            <a:off x="2456420" y="1487055"/>
            <a:ext cx="2978637" cy="3491062"/>
            <a:chOff x="1338821" y="1196753"/>
            <a:chExt cx="2978636" cy="3744417"/>
          </a:xfrm>
        </p:grpSpPr>
        <p:sp>
          <p:nvSpPr>
            <p:cNvPr id="4" name="AutoShape 10"/>
            <p:cNvSpPr>
              <a:spLocks noChangeArrowheads="1"/>
            </p:cNvSpPr>
            <p:nvPr/>
          </p:nvSpPr>
          <p:spPr bwMode="auto">
            <a:xfrm>
              <a:off x="1403350" y="1587874"/>
              <a:ext cx="2849562" cy="3353296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1338821" y="1196753"/>
              <a:ext cx="2978636" cy="396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b="1" err="1">
                  <a:solidFill>
                    <a:srgbClr val="446785"/>
                  </a:solidFill>
                  <a:latin typeface="Calibri" pitchFamily="34" charset="0"/>
                </a:rPr>
                <a:t>Variables</a:t>
              </a:r>
              <a:r>
                <a:rPr lang="fr-BE" b="1">
                  <a:solidFill>
                    <a:srgbClr val="446785"/>
                  </a:solidFill>
                  <a:latin typeface="Calibri" pitchFamily="34" charset="0"/>
                </a:rPr>
                <a:t> in the program</a:t>
              </a:r>
              <a:endParaRPr lang="nl-NL" b="1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grpSp>
        <p:nvGrpSpPr>
          <p:cNvPr id="19" name="Groep 18"/>
          <p:cNvGrpSpPr/>
          <p:nvPr/>
        </p:nvGrpSpPr>
        <p:grpSpPr>
          <a:xfrm>
            <a:off x="6751133" y="1482969"/>
            <a:ext cx="3234748" cy="3495147"/>
            <a:chOff x="5633533" y="1446022"/>
            <a:chExt cx="3234748" cy="3495147"/>
          </a:xfrm>
        </p:grpSpPr>
        <p:sp>
          <p:nvSpPr>
            <p:cNvPr id="7" name="AutoShape 10"/>
            <p:cNvSpPr>
              <a:spLocks noChangeArrowheads="1"/>
            </p:cNvSpPr>
            <p:nvPr/>
          </p:nvSpPr>
          <p:spPr bwMode="auto">
            <a:xfrm>
              <a:off x="5826126" y="1814765"/>
              <a:ext cx="2849562" cy="3126404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5633533" y="1446022"/>
              <a:ext cx="323474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fr-BE" b="1" err="1">
                  <a:solidFill>
                    <a:srgbClr val="446785"/>
                  </a:solidFill>
                  <a:latin typeface="Calibri" pitchFamily="34" charset="0"/>
                </a:rPr>
                <a:t>Locations</a:t>
              </a:r>
              <a:r>
                <a:rPr lang="fr-BE" b="1">
                  <a:solidFill>
                    <a:srgbClr val="446785"/>
                  </a:solidFill>
                  <a:latin typeface="Calibri" pitchFamily="34" charset="0"/>
                </a:rPr>
                <a:t> in </a:t>
              </a:r>
              <a:r>
                <a:rPr lang="fr-BE" b="1" err="1">
                  <a:solidFill>
                    <a:srgbClr val="446785"/>
                  </a:solidFill>
                  <a:latin typeface="Calibri" pitchFamily="34" charset="0"/>
                </a:rPr>
                <a:t>working memory</a:t>
              </a:r>
              <a:endParaRPr lang="nl-NL" b="1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2520950" y="5338154"/>
            <a:ext cx="7272338" cy="129644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nl-BE" altLang="nl-BE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length_in_km</a:t>
            </a:r>
            <a:r>
              <a:rPr lang="nl-BE" altLang="nl-BE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altLang="nl-BE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0.750</a:t>
            </a:r>
            <a:br>
              <a:rPr lang="nl-BE" altLang="nl-BE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altLang="nl-BE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time_in_hours</a:t>
            </a:r>
            <a:r>
              <a:rPr lang="nl-BE" altLang="nl-BE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altLang="nl-BE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2/60</a:t>
            </a:r>
            <a:br>
              <a:rPr lang="nl-BE" altLang="nl-BE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altLang="nl-BE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roller_coaster</a:t>
            </a:r>
            <a:r>
              <a:rPr lang="nl-BE" altLang="nl-BE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"python"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689890" y="2177988"/>
            <a:ext cx="2511685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r>
              <a:rPr lang="nl-NL" b="1" err="1">
                <a:latin typeface="Courier New" pitchFamily="49" charset="0"/>
                <a:cs typeface="Courier New" pitchFamily="49" charset="0"/>
              </a:rPr>
              <a:t>length_in_km</a:t>
            </a:r>
            <a:endParaRPr lang="nl-NL" b="1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" name="Rechte verbindingslijn met pijl 12"/>
          <p:cNvCxnSpPr>
            <a:stCxn id="10" idx="3"/>
            <a:endCxn id="11" idx="1"/>
          </p:cNvCxnSpPr>
          <p:nvPr/>
        </p:nvCxnSpPr>
        <p:spPr bwMode="auto">
          <a:xfrm>
            <a:off x="5201575" y="2389919"/>
            <a:ext cx="1911091" cy="0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2" name="Groep 21"/>
          <p:cNvGrpSpPr/>
          <p:nvPr/>
        </p:nvGrpSpPr>
        <p:grpSpPr>
          <a:xfrm>
            <a:off x="7015022" y="1939174"/>
            <a:ext cx="2609328" cy="662677"/>
            <a:chOff x="5897422" y="1686203"/>
            <a:chExt cx="2609328" cy="662677"/>
          </a:xfrm>
        </p:grpSpPr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nl-NL">
                  <a:solidFill>
                    <a:srgbClr val="0000FF"/>
                  </a:solidFill>
                  <a:latin typeface="Consolas" panose="020B0609020204030204" pitchFamily="49" charset="0"/>
                </a:rPr>
                <a:t>0.750</a:t>
              </a:r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649537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err="1">
                  <a:latin typeface="Courier New" pitchFamily="49" charset="0"/>
                </a:rPr>
                <a:t>float</a:t>
              </a:r>
              <a:endParaRPr lang="nl-NL" sz="1200" b="1">
                <a:latin typeface="Courier New" pitchFamily="49" charset="0"/>
              </a:endParaRPr>
            </a:p>
          </p:txBody>
        </p:sp>
      </p:grp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690903" y="3222104"/>
            <a:ext cx="2511685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buFontTx/>
              <a:buNone/>
            </a:pPr>
            <a:r>
              <a:rPr lang="nl-NL" b="1" err="1">
                <a:latin typeface="Courier New" pitchFamily="49" charset="0"/>
                <a:cs typeface="Courier New" pitchFamily="49" charset="0"/>
              </a:rPr>
              <a:t>time_in_hours</a:t>
            </a:r>
            <a:endParaRPr lang="nl-NL" b="1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4" name="Rechte verbindingslijn met pijl 23"/>
          <p:cNvCxnSpPr>
            <a:stCxn id="23" idx="3"/>
            <a:endCxn id="26" idx="1"/>
          </p:cNvCxnSpPr>
          <p:nvPr/>
        </p:nvCxnSpPr>
        <p:spPr bwMode="auto">
          <a:xfrm>
            <a:off x="5202588" y="3434035"/>
            <a:ext cx="1911091" cy="0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5" name="Groep 24"/>
          <p:cNvGrpSpPr/>
          <p:nvPr/>
        </p:nvGrpSpPr>
        <p:grpSpPr>
          <a:xfrm>
            <a:off x="7016035" y="2983290"/>
            <a:ext cx="2609328" cy="662677"/>
            <a:chOff x="5897422" y="1686203"/>
            <a:chExt cx="2609328" cy="662677"/>
          </a:xfrm>
        </p:grpSpPr>
        <p:sp>
          <p:nvSpPr>
            <p:cNvPr id="26" name="AutoShape 8"/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en-US">
                  <a:solidFill>
                    <a:srgbClr val="0000FF"/>
                  </a:solidFill>
                  <a:latin typeface="Consolas" panose="020B0609020204030204" pitchFamily="49" charset="0"/>
                  <a:sym typeface="Courier New"/>
                </a:rPr>
                <a:t>2/60</a:t>
              </a:r>
              <a:endParaRPr lang="nl-NL">
                <a:solidFill>
                  <a:srgbClr val="0000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 Box 12"/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649537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err="1">
                  <a:latin typeface="Courier New" pitchFamily="49" charset="0"/>
                </a:rPr>
                <a:t>float</a:t>
              </a:r>
              <a:endParaRPr lang="nl-NL" sz="1200" b="1">
                <a:latin typeface="Courier New" pitchFamily="49" charset="0"/>
              </a:endParaRPr>
            </a:p>
          </p:txBody>
        </p:sp>
      </p:grpSp>
      <p:sp>
        <p:nvSpPr>
          <p:cNvPr id="28" name="AutoShape 8"/>
          <p:cNvSpPr>
            <a:spLocks noChangeArrowheads="1"/>
          </p:cNvSpPr>
          <p:nvPr/>
        </p:nvSpPr>
        <p:spPr bwMode="auto">
          <a:xfrm>
            <a:off x="2681396" y="4266220"/>
            <a:ext cx="2511685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buFontTx/>
              <a:buNone/>
            </a:pPr>
            <a:r>
              <a:rPr lang="nl-NL" b="1" err="1">
                <a:latin typeface="Courier New" pitchFamily="49" charset="0"/>
                <a:cs typeface="Courier New" pitchFamily="49" charset="0"/>
              </a:rPr>
              <a:t>roller_coaster</a:t>
            </a:r>
            <a:endParaRPr lang="nl-NL" b="1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9" name="Rechte verbindingslijn met pijl 28"/>
          <p:cNvCxnSpPr>
            <a:stCxn id="28" idx="3"/>
            <a:endCxn id="31" idx="1"/>
          </p:cNvCxnSpPr>
          <p:nvPr/>
        </p:nvCxnSpPr>
        <p:spPr bwMode="auto">
          <a:xfrm>
            <a:off x="5193081" y="4478151"/>
            <a:ext cx="1911091" cy="0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0" name="Groep 29"/>
          <p:cNvGrpSpPr/>
          <p:nvPr/>
        </p:nvGrpSpPr>
        <p:grpSpPr>
          <a:xfrm>
            <a:off x="7006528" y="4027406"/>
            <a:ext cx="2609328" cy="662677"/>
            <a:chOff x="5897422" y="1686203"/>
            <a:chExt cx="2609328" cy="662677"/>
          </a:xfrm>
        </p:grpSpPr>
        <p:sp>
          <p:nvSpPr>
            <p:cNvPr id="31" name="AutoShape 8"/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en-US" b="1">
                  <a:solidFill>
                    <a:srgbClr val="008080"/>
                  </a:solidFill>
                  <a:latin typeface="Consolas" panose="020B0609020204030204" pitchFamily="49" charset="0"/>
                  <a:sym typeface="Courier New"/>
                </a:rPr>
                <a:t>python</a:t>
              </a:r>
              <a:endParaRPr lang="nl-NL" b="1">
                <a:solidFill>
                  <a:srgbClr val="00808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 Box 12"/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742511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>
                  <a:latin typeface="Courier New" pitchFamily="49" charset="0"/>
                </a:rPr>
                <a:t>string</a:t>
              </a:r>
              <a:endParaRPr lang="nl-NL" sz="1200" b="1">
                <a:latin typeface="Courier New" pitchFamily="49" charset="0"/>
              </a:endParaRPr>
            </a:p>
          </p:txBody>
        </p:sp>
      </p:grpSp>
      <p:sp>
        <p:nvSpPr>
          <p:cNvPr id="34" name="Tekstvak 33">
            <a:extLst>
              <a:ext uri="{FF2B5EF4-FFF2-40B4-BE49-F238E27FC236}">
                <a16:creationId xmlns:a16="http://schemas.microsoft.com/office/drawing/2014/main" id="{92C85B2B-5F89-491F-9634-A47503C11B4E}"/>
              </a:ext>
            </a:extLst>
          </p:cNvPr>
          <p:cNvSpPr txBox="1"/>
          <p:nvPr/>
        </p:nvSpPr>
        <p:spPr>
          <a:xfrm>
            <a:off x="5902036" y="2004291"/>
            <a:ext cx="3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=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2B7EF63-0C85-46BB-8DC9-6B0BBA81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26</a:t>
            </a:fld>
            <a:endParaRPr lang="nl-BE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291C51A-B2B3-42BF-88D3-AA49FB9B7D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747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5001">
        <p:fade/>
      </p:transition>
    </mc:Choice>
    <mc:Fallback>
      <p:transition spd="med" advTm="105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uiExpand="1" build="p" animBg="1"/>
      <p:bldP spid="10" grpId="0" animBg="1"/>
      <p:bldP spid="23" grpId="0" animBg="1"/>
      <p:bldP spid="28" grpId="0" animBg="1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5682-2436-430E-8ED9-DB3EB10A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Data type of a variable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740F6C-40D1-4462-8A55-57274689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521397"/>
            <a:ext cx="11291048" cy="4626069"/>
          </a:xfrm>
        </p:spPr>
        <p:txBody>
          <a:bodyPr/>
          <a:lstStyle/>
          <a:p>
            <a:r>
              <a:rPr lang="nl-BE" err="1"/>
              <a:t>Each</a:t>
            </a:r>
            <a:r>
              <a:rPr lang="nl-BE"/>
              <a:t> variable refers to a value in memory</a:t>
            </a:r>
          </a:p>
          <a:p>
            <a:r>
              <a:rPr lang="nl-BE"/>
              <a:t>This value is always of a </a:t>
            </a:r>
            <a:r>
              <a:rPr lang="nl-BE">
                <a:solidFill>
                  <a:srgbClr val="4584B6"/>
                </a:solidFill>
              </a:rPr>
              <a:t>certain type</a:t>
            </a:r>
          </a:p>
          <a:p>
            <a:r>
              <a:rPr lang="nl-BE"/>
              <a:t>You can query the type with the function </a:t>
            </a:r>
            <a:r>
              <a:rPr lang="nl-BE">
                <a:solidFill>
                  <a:srgbClr val="4584B6"/>
                </a:solidFill>
              </a:rPr>
              <a:t>type()</a:t>
            </a:r>
          </a:p>
          <a:p>
            <a:pPr marL="0" indent="0">
              <a:buNone/>
            </a:pPr>
            <a:endParaRPr lang="nl-BE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487C7B7A-25C0-4B75-A4F4-CB9C07FFA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38232"/>
              </p:ext>
            </p:extLst>
          </p:nvPr>
        </p:nvGraphicFramePr>
        <p:xfrm>
          <a:off x="582706" y="3330116"/>
          <a:ext cx="11002298" cy="233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2697">
                  <a:extLst>
                    <a:ext uri="{9D8B030D-6E8A-4147-A177-3AD203B41FA5}">
                      <a16:colId xmlns:a16="http://schemas.microsoft.com/office/drawing/2014/main" val="525541787"/>
                    </a:ext>
                  </a:extLst>
                </a:gridCol>
                <a:gridCol w="2389239">
                  <a:extLst>
                    <a:ext uri="{9D8B030D-6E8A-4147-A177-3AD203B41FA5}">
                      <a16:colId xmlns:a16="http://schemas.microsoft.com/office/drawing/2014/main" val="3231306164"/>
                    </a:ext>
                  </a:extLst>
                </a:gridCol>
                <a:gridCol w="1868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2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257">
                <a:tc>
                  <a:txBody>
                    <a:bodyPr/>
                    <a:lstStyle/>
                    <a:p>
                      <a:r>
                        <a:rPr lang="nl-BE" sz="2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20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 type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Meaning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257">
                <a:tc>
                  <a:txBody>
                    <a:bodyPr/>
                    <a:lstStyle/>
                    <a:p>
                      <a:r>
                        <a:rPr lang="nl-BE" sz="20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= </a:t>
                      </a:r>
                      <a:r>
                        <a:rPr kumimoji="0" lang="nl-BE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b="1" kern="120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type(number)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Integer - Whole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580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Courier New"/>
                        </a:rPr>
                        <a:t>pi = </a:t>
                      </a:r>
                      <a:r>
                        <a:rPr kumimoji="0" lang="en-US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Courier New"/>
                        </a:rPr>
                        <a:t>3.14159</a:t>
                      </a:r>
                      <a:endParaRPr kumimoji="0" lang="nl-BE" sz="1800" b="0" i="0" u="none" strike="noStrike" kern="1200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b="1" kern="120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type(pi)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err="1"/>
                        <a:t>float</a:t>
                      </a:r>
                      <a:endParaRPr lang="nl-BE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err="1"/>
                        <a:t>Floating</a:t>
                      </a:r>
                      <a:r>
                        <a:rPr lang="nl-BE" sz="2000"/>
                        <a:t> Point - Real</a:t>
                      </a:r>
                      <a:r>
                        <a:rPr lang="nl-BE" sz="2000" baseline="0"/>
                        <a:t> number</a:t>
                      </a:r>
                      <a:endParaRPr lang="nl-BE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48503"/>
                  </a:ext>
                </a:extLst>
              </a:tr>
              <a:tr h="440580">
                <a:tc>
                  <a:txBody>
                    <a:bodyPr/>
                    <a:lstStyle/>
                    <a:p>
                      <a:r>
                        <a:rPr lang="nl-BE" sz="2000" b="1" kern="120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name</a:t>
                      </a:r>
                      <a:r>
                        <a:rPr lang="nl-BE" sz="20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nl-BE" sz="1800" b="1" kern="1200">
                          <a:solidFill>
                            <a:srgbClr val="00808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"Bob" </a:t>
                      </a:r>
                      <a:r>
                        <a:rPr lang="nl-BE" sz="1800" b="1" kern="120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b="1" kern="120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name</a:t>
                      </a:r>
                      <a:r>
                        <a:rPr lang="nl-BE" sz="1800" b="1" kern="1200" baseline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nl-BE" sz="1800" b="1" kern="1200" baseline="0">
                          <a:solidFill>
                            <a:srgbClr val="00808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'Bob'</a:t>
                      </a:r>
                      <a:endParaRPr lang="nl-BE" sz="1800" b="1" kern="1200">
                        <a:solidFill>
                          <a:srgbClr val="00808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b="1" kern="120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type(name)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err="1"/>
                        <a:t>str</a:t>
                      </a:r>
                      <a:endParaRPr lang="nl-BE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String -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257">
                <a:tc>
                  <a:txBody>
                    <a:bodyPr/>
                    <a:lstStyle/>
                    <a:p>
                      <a:r>
                        <a:rPr lang="nl-BE" sz="20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success = </a:t>
                      </a:r>
                      <a:r>
                        <a:rPr lang="nl-BE" b="1">
                          <a:solidFill>
                            <a:srgbClr val="00008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nl-BE" sz="20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b="1" kern="120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type(success)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err="1"/>
                        <a:t>bool</a:t>
                      </a:r>
                      <a:endParaRPr lang="nl-BE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err="1"/>
                        <a:t>Boolean</a:t>
                      </a:r>
                      <a:r>
                        <a:rPr lang="nl-BE" sz="2000"/>
                        <a:t> - True of </a:t>
                      </a:r>
                      <a:r>
                        <a:rPr lang="nl-BE" sz="2000" err="1"/>
                        <a:t>False</a:t>
                      </a:r>
                      <a:endParaRPr lang="nl-BE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2E3F710-B09C-4633-BF99-9A830DE5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036D6F-D405-4C89-B943-1350615B0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5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97"/>
    </mc:Choice>
    <mc:Fallback>
      <p:transition spd="slow" advTm="94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2373F0C-4CC1-4098-A3B1-6A59298D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17" y="3775340"/>
            <a:ext cx="9468069" cy="2946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58DCF2-4990-4EB0-90E8-350F2D20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Python Console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BE2C43-6619-4C84-98C8-6EFA85B4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To quickly test the capabilities of Python, you do not always need to write a full program.</a:t>
            </a:r>
          </a:p>
          <a:p>
            <a:r>
              <a:rPr lang="nl-BE"/>
              <a:t>You can also enter statements directly into the </a:t>
            </a:r>
            <a:r>
              <a:rPr lang="nl-BE">
                <a:solidFill>
                  <a:srgbClr val="CC0000"/>
                </a:solidFill>
              </a:rPr>
              <a:t>Python Console </a:t>
            </a:r>
            <a:r>
              <a:rPr lang="nl-BE"/>
              <a:t>(click on </a:t>
            </a:r>
            <a:r>
              <a:rPr lang="nl-BE" i="1"/>
              <a:t>Python Console at the</a:t>
            </a:r>
            <a:r>
              <a:rPr lang="nl-BE"/>
              <a:t> bottom left).</a:t>
            </a:r>
          </a:p>
          <a:p>
            <a:r>
              <a:rPr lang="nl-BE"/>
              <a:t>Attention! These statements will not be kept.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5D1F66-6199-4ABC-9759-B31EA15C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9BA5FB7-752D-4859-AC0C-1DC962A627CE}"/>
              </a:ext>
            </a:extLst>
          </p:cNvPr>
          <p:cNvSpPr txBox="1"/>
          <p:nvPr/>
        </p:nvSpPr>
        <p:spPr>
          <a:xfrm>
            <a:off x="4186957" y="4394124"/>
            <a:ext cx="197309" cy="50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sz="2400">
              <a:solidFill>
                <a:srgbClr val="446785"/>
              </a:solidFill>
            </a:endParaRP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01FD4EA7-7EB3-479F-983F-E2109876C50B}"/>
              </a:ext>
            </a:extLst>
          </p:cNvPr>
          <p:cNvGrpSpPr/>
          <p:nvPr/>
        </p:nvGrpSpPr>
        <p:grpSpPr>
          <a:xfrm>
            <a:off x="3480636" y="4249211"/>
            <a:ext cx="6135446" cy="1518007"/>
            <a:chOff x="684308" y="3710101"/>
            <a:chExt cx="9818413" cy="1316011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C8AC0794-EB39-4A98-806A-6C6E8EDEA532}"/>
                </a:ext>
              </a:extLst>
            </p:cNvPr>
            <p:cNvGrpSpPr/>
            <p:nvPr/>
          </p:nvGrpSpPr>
          <p:grpSpPr>
            <a:xfrm>
              <a:off x="684308" y="3710101"/>
              <a:ext cx="9818413" cy="1316011"/>
              <a:chOff x="665834" y="3950106"/>
              <a:chExt cx="6169326" cy="1316011"/>
            </a:xfrm>
          </p:grpSpPr>
          <p:sp>
            <p:nvSpPr>
              <p:cNvPr id="16" name="Rechthoek: afgeronde hoeken 15">
                <a:extLst>
                  <a:ext uri="{FF2B5EF4-FFF2-40B4-BE49-F238E27FC236}">
                    <a16:creationId xmlns:a16="http://schemas.microsoft.com/office/drawing/2014/main" id="{30C1D810-61C7-4298-BA66-18591657B194}"/>
                  </a:ext>
                </a:extLst>
              </p:cNvPr>
              <p:cNvSpPr/>
              <p:nvPr/>
            </p:nvSpPr>
            <p:spPr>
              <a:xfrm>
                <a:off x="665834" y="4235079"/>
                <a:ext cx="6169326" cy="103103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58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nl-BE" sz="2000" err="1">
                    <a:solidFill>
                      <a:schemeClr val="tx1"/>
                    </a:solidFill>
                    <a:latin typeface="Calibri "/>
                  </a:rPr>
                  <a:t>If</a:t>
                </a:r>
                <a:r>
                  <a:rPr lang="nl-BE" sz="2000">
                    <a:solidFill>
                      <a:schemeClr val="tx1"/>
                    </a:solidFill>
                    <a:latin typeface="Calibri "/>
                  </a:rPr>
                  <a:t> </a:t>
                </a:r>
                <a:r>
                  <a:rPr lang="nl-BE" sz="2000" err="1">
                    <a:solidFill>
                      <a:schemeClr val="tx1"/>
                    </a:solidFill>
                    <a:latin typeface="Calibri "/>
                  </a:rPr>
                  <a:t>you</a:t>
                </a:r>
                <a:r>
                  <a:rPr lang="nl-BE" sz="2000">
                    <a:solidFill>
                      <a:schemeClr val="tx1"/>
                    </a:solidFill>
                    <a:latin typeface="Calibri "/>
                  </a:rPr>
                  <a:t> </a:t>
                </a:r>
                <a:r>
                  <a:rPr lang="nl-BE" sz="2000" err="1">
                    <a:solidFill>
                      <a:schemeClr val="tx1"/>
                    </a:solidFill>
                    <a:latin typeface="Calibri "/>
                  </a:rPr>
                  <a:t>see</a:t>
                </a:r>
                <a:r>
                  <a:rPr lang="nl-BE" sz="2000">
                    <a:solidFill>
                      <a:schemeClr val="tx1"/>
                    </a:solidFill>
                    <a:latin typeface="Calibri "/>
                  </a:rPr>
                  <a:t> </a:t>
                </a:r>
                <a:r>
                  <a:rPr lang="nl-BE" sz="2000" b="1">
                    <a:solidFill>
                      <a:srgbClr val="FF0000"/>
                    </a:solidFill>
                    <a:latin typeface="Calibri "/>
                  </a:rPr>
                  <a:t>&gt;&gt;&gt; </a:t>
                </a:r>
                <a:r>
                  <a:rPr lang="nl-BE" sz="2000" b="1" err="1">
                    <a:solidFill>
                      <a:srgbClr val="FF0000"/>
                    </a:solidFill>
                    <a:latin typeface="Calibri "/>
                  </a:rPr>
                  <a:t>before</a:t>
                </a:r>
                <a:r>
                  <a:rPr lang="nl-BE" sz="2000" b="1">
                    <a:solidFill>
                      <a:srgbClr val="FF0000"/>
                    </a:solidFill>
                    <a:latin typeface="Calibri "/>
                  </a:rPr>
                  <a:t> a</a:t>
                </a:r>
                <a:r>
                  <a:rPr lang="nl-BE" sz="2000">
                    <a:solidFill>
                      <a:srgbClr val="FF0000"/>
                    </a:solidFill>
                    <a:latin typeface="Calibri "/>
                  </a:rPr>
                  <a:t> </a:t>
                </a:r>
                <a:r>
                  <a:rPr lang="nl-BE" sz="2000">
                    <a:solidFill>
                      <a:schemeClr val="tx1"/>
                    </a:solidFill>
                    <a:latin typeface="Calibri "/>
                  </a:rPr>
                  <a:t>statement in </a:t>
                </a:r>
                <a:r>
                  <a:rPr lang="nl-BE" sz="2000" err="1">
                    <a:solidFill>
                      <a:schemeClr val="tx1"/>
                    </a:solidFill>
                    <a:latin typeface="Calibri "/>
                  </a:rPr>
                  <a:t>the</a:t>
                </a:r>
                <a:r>
                  <a:rPr lang="nl-BE" sz="2000">
                    <a:solidFill>
                      <a:schemeClr val="tx1"/>
                    </a:solidFill>
                    <a:latin typeface="Calibri "/>
                  </a:rPr>
                  <a:t> slides, </a:t>
                </a:r>
              </a:p>
              <a:p>
                <a:r>
                  <a:rPr lang="nl-BE" sz="2000" err="1">
                    <a:solidFill>
                      <a:schemeClr val="tx1"/>
                    </a:solidFill>
                    <a:latin typeface="Calibri "/>
                  </a:rPr>
                  <a:t>it</a:t>
                </a:r>
                <a:r>
                  <a:rPr lang="nl-BE" sz="2000">
                    <a:solidFill>
                      <a:schemeClr val="tx1"/>
                    </a:solidFill>
                    <a:latin typeface="Calibri "/>
                  </a:rPr>
                  <a:t> means </a:t>
                </a:r>
                <a:r>
                  <a:rPr lang="nl-BE" sz="2000" err="1">
                    <a:solidFill>
                      <a:schemeClr val="tx1"/>
                    </a:solidFill>
                    <a:latin typeface="Calibri "/>
                  </a:rPr>
                  <a:t>it's</a:t>
                </a:r>
                <a:r>
                  <a:rPr lang="nl-BE" sz="2000">
                    <a:solidFill>
                      <a:schemeClr val="tx1"/>
                    </a:solidFill>
                    <a:latin typeface="Calibri "/>
                  </a:rPr>
                  <a:t> </a:t>
                </a:r>
                <a:r>
                  <a:rPr lang="nl-BE" sz="2000" err="1">
                    <a:solidFill>
                      <a:schemeClr val="tx1"/>
                    </a:solidFill>
                    <a:latin typeface="Calibri "/>
                  </a:rPr>
                  <a:t>entered</a:t>
                </a:r>
                <a:r>
                  <a:rPr lang="nl-BE" sz="2000">
                    <a:solidFill>
                      <a:schemeClr val="tx1"/>
                    </a:solidFill>
                    <a:latin typeface="Calibri "/>
                  </a:rPr>
                  <a:t> in </a:t>
                </a:r>
                <a:r>
                  <a:rPr lang="nl-BE" sz="2000" err="1">
                    <a:solidFill>
                      <a:schemeClr val="tx1"/>
                    </a:solidFill>
                    <a:latin typeface="Calibri "/>
                  </a:rPr>
                  <a:t>the</a:t>
                </a:r>
                <a:r>
                  <a:rPr lang="nl-BE" sz="2000">
                    <a:solidFill>
                      <a:schemeClr val="tx1"/>
                    </a:solidFill>
                    <a:latin typeface="Calibri "/>
                  </a:rPr>
                  <a:t> console.</a:t>
                </a:r>
              </a:p>
              <a:p>
                <a:endParaRPr lang="nl-BE">
                  <a:solidFill>
                    <a:srgbClr val="4584B6"/>
                  </a:solidFill>
                </a:endParaRPr>
              </a:p>
            </p:txBody>
          </p:sp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58D75C51-D4BD-46A2-B309-DEE2164688F5}"/>
                  </a:ext>
                </a:extLst>
              </p:cNvPr>
              <p:cNvSpPr txBox="1"/>
              <p:nvPr/>
            </p:nvSpPr>
            <p:spPr>
              <a:xfrm>
                <a:off x="2086277" y="3950106"/>
                <a:ext cx="116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 sz="2400">
                  <a:solidFill>
                    <a:srgbClr val="446785"/>
                  </a:solidFill>
                </a:endParaRPr>
              </a:p>
            </p:txBody>
          </p:sp>
        </p:grp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4B1C68DF-1C4F-4195-B80A-F0C86351A911}"/>
                </a:ext>
              </a:extLst>
            </p:cNvPr>
            <p:cNvSpPr/>
            <p:nvPr/>
          </p:nvSpPr>
          <p:spPr>
            <a:xfrm>
              <a:off x="908047" y="4007765"/>
              <a:ext cx="295621" cy="3201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nl-BE">
                <a:latin typeface="Calibri "/>
              </a:endParaRPr>
            </a:p>
          </p:txBody>
        </p:sp>
      </p:grp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50F2C98F-9345-4197-BD9A-7031D4A15CF5}"/>
              </a:ext>
            </a:extLst>
          </p:cNvPr>
          <p:cNvCxnSpPr>
            <a:cxnSpLocks/>
          </p:cNvCxnSpPr>
          <p:nvPr/>
        </p:nvCxnSpPr>
        <p:spPr>
          <a:xfrm flipH="1" flipV="1">
            <a:off x="1873462" y="4503435"/>
            <a:ext cx="1607174" cy="161706"/>
          </a:xfrm>
          <a:prstGeom prst="straightConnector1">
            <a:avLst/>
          </a:prstGeom>
          <a:ln w="38100">
            <a:solidFill>
              <a:srgbClr val="458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>
            <a:extLst>
              <a:ext uri="{FF2B5EF4-FFF2-40B4-BE49-F238E27FC236}">
                <a16:creationId xmlns:a16="http://schemas.microsoft.com/office/drawing/2014/main" id="{0406169C-67B6-4E47-94C2-F560E80A5CD1}"/>
              </a:ext>
            </a:extLst>
          </p:cNvPr>
          <p:cNvSpPr/>
          <p:nvPr/>
        </p:nvSpPr>
        <p:spPr>
          <a:xfrm>
            <a:off x="2523519" y="6442717"/>
            <a:ext cx="1216681" cy="365125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BAFFC1D-00FC-49C9-8F7E-A47E2036D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93"/>
    </mc:Choice>
    <mc:Fallback>
      <p:transition spd="slow" advTm="37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DB3FF-F25F-44BF-94A5-0B6B524DB57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err="1"/>
              <a:t>Dynamic typing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2DBF84-0875-494C-953E-5FE1B12F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87394"/>
            <a:ext cx="11423467" cy="4626069"/>
          </a:xfrm>
        </p:spPr>
        <p:txBody>
          <a:bodyPr/>
          <a:lstStyle/>
          <a:p>
            <a:r>
              <a:rPr lang="nl-BE"/>
              <a:t>Attention! </a:t>
            </a:r>
            <a:br>
              <a:rPr lang="nl-BE"/>
            </a:br>
            <a:r>
              <a:rPr lang="nl-BE"/>
              <a:t>The data type of a variable can change throughout a program.</a:t>
            </a:r>
          </a:p>
          <a:p>
            <a:endParaRPr lang="nl-BE"/>
          </a:p>
          <a:p>
            <a:endParaRPr lang="nl-BE"/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B68EB4B1-5880-4899-A097-B73F5D995984}"/>
              </a:ext>
            </a:extLst>
          </p:cNvPr>
          <p:cNvGrpSpPr/>
          <p:nvPr/>
        </p:nvGrpSpPr>
        <p:grpSpPr>
          <a:xfrm>
            <a:off x="5331208" y="2826156"/>
            <a:ext cx="2853858" cy="3491062"/>
            <a:chOff x="1401210" y="1196753"/>
            <a:chExt cx="2853857" cy="3744417"/>
          </a:xfrm>
        </p:grpSpPr>
        <p:sp>
          <p:nvSpPr>
            <p:cNvPr id="22" name="AutoShape 10">
              <a:extLst>
                <a:ext uri="{FF2B5EF4-FFF2-40B4-BE49-F238E27FC236}">
                  <a16:creationId xmlns:a16="http://schemas.microsoft.com/office/drawing/2014/main" id="{4F29459C-2EF3-4789-9EB3-163DFC920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350" y="1587874"/>
              <a:ext cx="2849562" cy="3353296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5049D85E-D615-4EDF-9054-357AFD669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210" y="1196753"/>
              <a:ext cx="2853857" cy="396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b="1" err="1">
                  <a:solidFill>
                    <a:srgbClr val="446785"/>
                  </a:solidFill>
                  <a:latin typeface="Calibri" pitchFamily="34" charset="0"/>
                </a:rPr>
                <a:t>Variable</a:t>
              </a:r>
              <a:r>
                <a:rPr lang="fr-BE" b="1">
                  <a:solidFill>
                    <a:srgbClr val="446785"/>
                  </a:solidFill>
                  <a:latin typeface="Calibri" pitchFamily="34" charset="0"/>
                </a:rPr>
                <a:t> in the program</a:t>
              </a:r>
              <a:endParaRPr lang="nl-NL" b="1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8E9BDDE4-A4A4-471E-92C0-547FCE7BDD47}"/>
              </a:ext>
            </a:extLst>
          </p:cNvPr>
          <p:cNvGrpSpPr/>
          <p:nvPr/>
        </p:nvGrpSpPr>
        <p:grpSpPr>
          <a:xfrm>
            <a:off x="8573717" y="2822071"/>
            <a:ext cx="3234748" cy="3495147"/>
            <a:chOff x="5633533" y="1446022"/>
            <a:chExt cx="3234748" cy="3495147"/>
          </a:xfrm>
        </p:grpSpPr>
        <p:sp>
          <p:nvSpPr>
            <p:cNvPr id="25" name="AutoShape 10">
              <a:extLst>
                <a:ext uri="{FF2B5EF4-FFF2-40B4-BE49-F238E27FC236}">
                  <a16:creationId xmlns:a16="http://schemas.microsoft.com/office/drawing/2014/main" id="{C650A220-E9BB-4D64-A6E6-0E89C5ED2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6126" y="1814765"/>
              <a:ext cx="2849562" cy="3126404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FE9BAA9F-61C0-4795-B03C-5ECF93E9F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3533" y="1446022"/>
              <a:ext cx="323474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fr-BE" b="1" err="1">
                  <a:solidFill>
                    <a:srgbClr val="446785"/>
                  </a:solidFill>
                  <a:latin typeface="Calibri" pitchFamily="34" charset="0"/>
                </a:rPr>
                <a:t>Locations</a:t>
              </a:r>
              <a:r>
                <a:rPr lang="fr-BE" b="1">
                  <a:solidFill>
                    <a:srgbClr val="446785"/>
                  </a:solidFill>
                  <a:latin typeface="Calibri" pitchFamily="34" charset="0"/>
                </a:rPr>
                <a:t> in </a:t>
              </a:r>
              <a:r>
                <a:rPr lang="fr-BE" b="1" err="1">
                  <a:solidFill>
                    <a:srgbClr val="446785"/>
                  </a:solidFill>
                  <a:latin typeface="Calibri" pitchFamily="34" charset="0"/>
                </a:rPr>
                <a:t>working memory</a:t>
              </a:r>
              <a:endParaRPr lang="nl-NL" b="1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6A9241B2-DEE6-49AA-9DF0-61CEBB0EE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647" y="3469421"/>
            <a:ext cx="1760284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r>
              <a:rPr lang="nl-NL" b="1">
                <a:latin typeface="Courier New" pitchFamily="49" charset="0"/>
                <a:cs typeface="Courier New" pitchFamily="49" charset="0"/>
              </a:rPr>
              <a:t>number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05FC7127-AC3E-4D59-A59E-3BF25424EF0E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 bwMode="auto">
          <a:xfrm>
            <a:off x="7461931" y="3681352"/>
            <a:ext cx="1893483" cy="1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CE18ADA-9AC6-4185-AC1F-4DD7BDBC6FF5}"/>
              </a:ext>
            </a:extLst>
          </p:cNvPr>
          <p:cNvGrpSpPr/>
          <p:nvPr/>
        </p:nvGrpSpPr>
        <p:grpSpPr>
          <a:xfrm>
            <a:off x="9275378" y="3230607"/>
            <a:ext cx="2138811" cy="662677"/>
            <a:chOff x="5897422" y="1686203"/>
            <a:chExt cx="2609328" cy="662677"/>
          </a:xfrm>
        </p:grpSpPr>
        <p:sp>
          <p:nvSpPr>
            <p:cNvPr id="30" name="AutoShape 8">
              <a:extLst>
                <a:ext uri="{FF2B5EF4-FFF2-40B4-BE49-F238E27FC236}">
                  <a16:creationId xmlns:a16="http://schemas.microsoft.com/office/drawing/2014/main" id="{D48DC594-4F24-4E86-BAA5-7AD4DDD7F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nl-NL">
                  <a:solidFill>
                    <a:srgbClr val="0000FF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31" name="Text Box 12">
              <a:extLst>
                <a:ext uri="{FF2B5EF4-FFF2-40B4-BE49-F238E27FC236}">
                  <a16:creationId xmlns:a16="http://schemas.microsoft.com/office/drawing/2014/main" id="{AE56A958-58A7-4D39-A9BB-E8C4BF755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463588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err="1">
                  <a:latin typeface="Courier New" pitchFamily="49" charset="0"/>
                </a:rPr>
                <a:t>int</a:t>
              </a:r>
              <a:endParaRPr lang="nl-NL" sz="1200" b="1">
                <a:latin typeface="Courier New" pitchFamily="49" charset="0"/>
              </a:endParaRPr>
            </a:p>
          </p:txBody>
        </p:sp>
      </p:grp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CBB4257C-540B-430A-ADD8-5E65BD0ED017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>
            <a:off x="7461931" y="3681352"/>
            <a:ext cx="1911091" cy="1024995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9" name="Groep 38">
            <a:extLst>
              <a:ext uri="{FF2B5EF4-FFF2-40B4-BE49-F238E27FC236}">
                <a16:creationId xmlns:a16="http://schemas.microsoft.com/office/drawing/2014/main" id="{29C03F28-557F-43B7-9E87-5C65063B7D51}"/>
              </a:ext>
            </a:extLst>
          </p:cNvPr>
          <p:cNvGrpSpPr/>
          <p:nvPr/>
        </p:nvGrpSpPr>
        <p:grpSpPr>
          <a:xfrm>
            <a:off x="9275378" y="4294688"/>
            <a:ext cx="2138811" cy="662677"/>
            <a:chOff x="5897422" y="1686203"/>
            <a:chExt cx="2609328" cy="662677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63D6B0BE-1953-44B6-B6E7-8187BA133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en-US" b="1" err="1">
                  <a:solidFill>
                    <a:srgbClr val="008080"/>
                  </a:solidFill>
                  <a:latin typeface="Consolas" panose="020B0609020204030204" pitchFamily="49" charset="0"/>
                  <a:sym typeface="Courier New"/>
                </a:rPr>
                <a:t>five</a:t>
              </a:r>
              <a:endParaRPr lang="nl-NL" b="1">
                <a:solidFill>
                  <a:srgbClr val="00808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Text Box 12">
              <a:extLst>
                <a:ext uri="{FF2B5EF4-FFF2-40B4-BE49-F238E27FC236}">
                  <a16:creationId xmlns:a16="http://schemas.microsoft.com/office/drawing/2014/main" id="{1A979FF8-F0D4-4216-94DC-BC831F6ED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742511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>
                  <a:latin typeface="Courier New" pitchFamily="49" charset="0"/>
                </a:rPr>
                <a:t>string</a:t>
              </a:r>
              <a:endParaRPr lang="nl-NL" sz="1200" b="1">
                <a:latin typeface="Courier New" pitchFamily="49" charset="0"/>
              </a:endParaRPr>
            </a:p>
          </p:txBody>
        </p:sp>
      </p:grpSp>
      <p:sp>
        <p:nvSpPr>
          <p:cNvPr id="42" name="Tekstvak 41">
            <a:extLst>
              <a:ext uri="{FF2B5EF4-FFF2-40B4-BE49-F238E27FC236}">
                <a16:creationId xmlns:a16="http://schemas.microsoft.com/office/drawing/2014/main" id="{DCDC6332-DEFD-4274-BF95-2BDFE67BBE80}"/>
              </a:ext>
            </a:extLst>
          </p:cNvPr>
          <p:cNvSpPr txBox="1"/>
          <p:nvPr/>
        </p:nvSpPr>
        <p:spPr>
          <a:xfrm>
            <a:off x="8341896" y="3307935"/>
            <a:ext cx="3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=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B7249DA-A737-4860-B565-DF144465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1B1BEED-EA67-42FB-97EA-EC2CC3D68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06" y="3022274"/>
            <a:ext cx="3972505" cy="28574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ABBEF8-7366-4074-B8D1-6BCCB892F5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025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02"/>
    </mc:Choice>
    <mc:Fallback>
      <p:transition spd="slow" advTm="53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7" grpId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708DCF2-6B45-4F80-BAE2-BC977BDE78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0" t="202" r="359" b="12177"/>
          <a:stretch/>
        </p:blipFill>
        <p:spPr>
          <a:xfrm>
            <a:off x="8657439" y="1825625"/>
            <a:ext cx="3374810" cy="4179526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731D90-CA4E-40A9-B624-84E62D0CF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5625"/>
            <a:ext cx="8011263" cy="4351338"/>
          </a:xfrm>
        </p:spPr>
        <p:txBody>
          <a:bodyPr>
            <a:normAutofit/>
          </a:bodyPr>
          <a:lstStyle/>
          <a:p>
            <a:r>
              <a:rPr lang="nl-BE"/>
              <a:t>First computers were "</a:t>
            </a:r>
            <a:r>
              <a:rPr lang="nl-BE" err="1">
                <a:sym typeface="Wingdings" panose="05000000000000000000" pitchFamily="2" charset="2"/>
              </a:rPr>
              <a:t>fixed</a:t>
            </a:r>
            <a:r>
              <a:rPr lang="nl-BE">
                <a:sym typeface="Wingdings" panose="05000000000000000000" pitchFamily="2" charset="2"/>
              </a:rPr>
              <a:t> program computers"</a:t>
            </a:r>
            <a:endParaRPr lang="nl-BE"/>
          </a:p>
          <a:p>
            <a:pPr lvl="1"/>
            <a:r>
              <a:rPr lang="nl-BE" sz="2800"/>
              <a:t>This means machines that can run 1 specific program or algorithm</a:t>
            </a:r>
          </a:p>
          <a:p>
            <a:pPr lvl="1"/>
            <a:r>
              <a:rPr lang="nl-BE" sz="2800"/>
              <a:t>Most famous example is Alan Turings machine which was able to crack the Enigma code of the Germans during the 2nd World War.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A99E30-0E14-4763-9E3B-ACE8FA5D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Going back in time...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4EBBEF-CF96-41D0-8246-94F6941B7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9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14"/>
    </mc:Choice>
    <mc:Fallback>
      <p:transition spd="slow" advTm="49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err="1"/>
              <a:t>Type conversions</a:t>
            </a:r>
            <a:endParaRPr lang="nl-NL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F106B05-1A08-4D16-A5AA-FD6E0EA58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390992" cy="4626069"/>
          </a:xfrm>
        </p:spPr>
        <p:txBody>
          <a:bodyPr/>
          <a:lstStyle/>
          <a:p>
            <a:pPr marL="342900" indent="-342900">
              <a:lnSpc>
                <a:spcPct val="110000"/>
              </a:lnSpc>
            </a:pPr>
            <a:r>
              <a:rPr lang="nl-NL">
                <a:latin typeface="Calibri" pitchFamily="34" charset="0"/>
                <a:cs typeface="Calibri" pitchFamily="34" charset="0"/>
              </a:rPr>
              <a:t>Each Python data type has a function that </a:t>
            </a:r>
            <a:r>
              <a:rPr lang="nl-NL" err="1">
                <a:latin typeface="Calibri" pitchFamily="34" charset="0"/>
                <a:cs typeface="Calibri" pitchFamily="34" charset="0"/>
              </a:rPr>
              <a:t>converts</a:t>
            </a:r>
            <a:r>
              <a:rPr lang="nl-NL">
                <a:latin typeface="Calibri" pitchFamily="34" charset="0"/>
                <a:cs typeface="Calibri" pitchFamily="34" charset="0"/>
              </a:rPr>
              <a:t> </a:t>
            </a:r>
            <a:r>
              <a:rPr lang="nl-NL" err="1">
                <a:latin typeface="Calibri" pitchFamily="34" charset="0"/>
                <a:cs typeface="Calibri" pitchFamily="34" charset="0"/>
              </a:rPr>
              <a:t>an</a:t>
            </a:r>
            <a:r>
              <a:rPr lang="nl-NL">
                <a:latin typeface="Calibri" pitchFamily="34" charset="0"/>
                <a:cs typeface="Calibri" pitchFamily="34" charset="0"/>
              </a:rPr>
              <a:t> argument to this data type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000" b="1">
                <a:latin typeface="Courier New" pitchFamily="49" charset="0"/>
                <a:cs typeface="Courier New" pitchFamily="49" charset="0"/>
              </a:rPr>
              <a:t>int(</a:t>
            </a:r>
            <a:r>
              <a:rPr lang="nl-NL" sz="2000" b="1" i="1">
                <a:latin typeface="Courier New" pitchFamily="49" charset="0"/>
                <a:cs typeface="Courier New" pitchFamily="49" charset="0"/>
              </a:rPr>
              <a:t>argument</a:t>
            </a:r>
            <a:r>
              <a:rPr lang="nl-NL" sz="2000" b="1">
                <a:latin typeface="Courier New" pitchFamily="49" charset="0"/>
                <a:cs typeface="Courier New" pitchFamily="49" charset="0"/>
              </a:rPr>
              <a:t>) 	</a:t>
            </a:r>
            <a:r>
              <a:rPr lang="nl-NL" sz="2000" b="1" err="1">
                <a:latin typeface="Courier New" pitchFamily="49" charset="0"/>
                <a:cs typeface="Courier New" pitchFamily="49" charset="0"/>
              </a:rPr>
              <a:t>converts</a:t>
            </a:r>
            <a:r>
              <a:rPr lang="nl-NL" sz="2000">
                <a:latin typeface="Calibri" pitchFamily="34" charset="0"/>
                <a:cs typeface="Calibri" pitchFamily="34" charset="0"/>
              </a:rPr>
              <a:t> argument to data type </a:t>
            </a:r>
            <a:r>
              <a:rPr lang="nl-NL" sz="2000" b="1">
                <a:latin typeface="Courier New" pitchFamily="49" charset="0"/>
                <a:cs typeface="Courier New" pitchFamily="49" charset="0"/>
              </a:rPr>
              <a:t>int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000" b="1" err="1">
                <a:latin typeface="Courier New" pitchFamily="49" charset="0"/>
                <a:cs typeface="Courier New" pitchFamily="49" charset="0"/>
              </a:rPr>
              <a:t>float</a:t>
            </a:r>
            <a:r>
              <a:rPr lang="nl-NL" sz="2000" b="1">
                <a:latin typeface="Courier New" pitchFamily="49" charset="0"/>
                <a:cs typeface="Courier New" pitchFamily="49" charset="0"/>
              </a:rPr>
              <a:t>(</a:t>
            </a:r>
            <a:r>
              <a:rPr lang="nl-NL" sz="2000" b="1" i="1">
                <a:latin typeface="Courier New" pitchFamily="49" charset="0"/>
                <a:cs typeface="Courier New" pitchFamily="49" charset="0"/>
              </a:rPr>
              <a:t>argument</a:t>
            </a:r>
            <a:r>
              <a:rPr lang="nl-NL" sz="2000" b="1">
                <a:latin typeface="Courier New" pitchFamily="49" charset="0"/>
                <a:cs typeface="Courier New" pitchFamily="49" charset="0"/>
              </a:rPr>
              <a:t>) 	</a:t>
            </a:r>
            <a:r>
              <a:rPr lang="nl-NL" sz="2000" b="1" err="1">
                <a:latin typeface="Courier New" pitchFamily="49" charset="0"/>
                <a:cs typeface="Courier New" pitchFamily="49" charset="0"/>
              </a:rPr>
              <a:t>converts</a:t>
            </a:r>
            <a:r>
              <a:rPr lang="nl-NL" sz="2000">
                <a:latin typeface="Calibri" pitchFamily="34" charset="0"/>
                <a:cs typeface="Calibri" pitchFamily="34" charset="0"/>
              </a:rPr>
              <a:t> argument to data type </a:t>
            </a:r>
            <a:r>
              <a:rPr lang="nl-NL" sz="2000" b="1" err="1">
                <a:latin typeface="Courier New" pitchFamily="49" charset="0"/>
                <a:cs typeface="Courier New" pitchFamily="49" charset="0"/>
              </a:rPr>
              <a:t>float</a:t>
            </a:r>
            <a:endParaRPr lang="nl-NL" sz="2000" b="1">
              <a:latin typeface="Courier New" pitchFamily="49" charset="0"/>
              <a:cs typeface="Courier New" pitchFamily="49" charset="0"/>
            </a:endParaRPr>
          </a:p>
          <a:p>
            <a:pPr marL="800100" lvl="1" indent="-342900">
              <a:lnSpc>
                <a:spcPct val="110000"/>
              </a:lnSpc>
            </a:pPr>
            <a:r>
              <a:rPr lang="nl-NL" sz="2000" b="1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nl-NL" sz="2000" b="1">
                <a:latin typeface="Courier New" pitchFamily="49" charset="0"/>
                <a:cs typeface="Courier New" pitchFamily="49" charset="0"/>
              </a:rPr>
              <a:t>(</a:t>
            </a:r>
            <a:r>
              <a:rPr lang="nl-NL" sz="2000" b="1" i="1">
                <a:latin typeface="Courier New" pitchFamily="49" charset="0"/>
                <a:cs typeface="Courier New" pitchFamily="49" charset="0"/>
              </a:rPr>
              <a:t>argument</a:t>
            </a:r>
            <a:r>
              <a:rPr lang="nl-NL" sz="2000" b="1">
                <a:latin typeface="Courier New" pitchFamily="49" charset="0"/>
                <a:cs typeface="Courier New" pitchFamily="49" charset="0"/>
              </a:rPr>
              <a:t>) 	</a:t>
            </a:r>
            <a:r>
              <a:rPr lang="nl-NL" sz="2000" b="1" err="1">
                <a:latin typeface="Courier New" pitchFamily="49" charset="0"/>
                <a:cs typeface="Courier New" pitchFamily="49" charset="0"/>
              </a:rPr>
              <a:t>converts</a:t>
            </a:r>
            <a:r>
              <a:rPr lang="nl-NL" sz="2000">
                <a:latin typeface="Calibri" pitchFamily="34" charset="0"/>
                <a:cs typeface="Calibri" pitchFamily="34" charset="0"/>
              </a:rPr>
              <a:t> argument to data type </a:t>
            </a:r>
            <a:r>
              <a:rPr lang="nl-NL" sz="2000" b="1" err="1">
                <a:latin typeface="Courier New" pitchFamily="49" charset="0"/>
                <a:cs typeface="Courier New" pitchFamily="49" charset="0"/>
              </a:rPr>
              <a:t>str</a:t>
            </a:r>
            <a:endParaRPr lang="nl-NL" sz="2000" b="1">
              <a:latin typeface="Courier New" pitchFamily="49" charset="0"/>
              <a:cs typeface="Courier New" pitchFamily="49" charset="0"/>
            </a:endParaRPr>
          </a:p>
          <a:p>
            <a:pPr marL="800100" lvl="1" indent="-342900">
              <a:lnSpc>
                <a:spcPct val="110000"/>
              </a:lnSpc>
            </a:pPr>
            <a:r>
              <a:rPr lang="nl-NL" sz="2000">
                <a:latin typeface="Calibri" pitchFamily="34" charset="0"/>
                <a:cs typeface="Calibri" pitchFamily="34" charset="0"/>
              </a:rPr>
              <a:t>If the argument cannot be converted to the data type you will get an error 'at </a:t>
            </a:r>
            <a:r>
              <a:rPr lang="nl-NL" sz="2000" err="1">
                <a:latin typeface="Calibri" pitchFamily="34" charset="0"/>
                <a:cs typeface="Calibri" pitchFamily="34" charset="0"/>
              </a:rPr>
              <a:t>runtime</a:t>
            </a:r>
            <a:r>
              <a:rPr lang="nl-NL" sz="2000">
                <a:latin typeface="Calibri" pitchFamily="34" charset="0"/>
                <a:cs typeface="Calibri" pitchFamily="34" charset="0"/>
              </a:rPr>
              <a:t>'.</a:t>
            </a:r>
          </a:p>
          <a:p>
            <a:endParaRPr lang="nl-BE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423468" y="1268760"/>
            <a:ext cx="824453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257300" lvl="2" indent="-342900">
              <a:lnSpc>
                <a:spcPct val="110000"/>
              </a:lnSpc>
              <a:buFont typeface="Wingdings" pitchFamily="2" charset="2"/>
              <a:buChar char="§"/>
            </a:pPr>
            <a:endParaRPr lang="nl-NL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928FC06-1361-4A9C-9268-1822FBF9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2721" y="6356350"/>
            <a:ext cx="2471032" cy="333751"/>
          </a:xfrm>
        </p:spPr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F08463F-FD2B-4DA0-9771-E18DABE86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167" y="4352945"/>
            <a:ext cx="1731121" cy="1910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7EEC416-7EB3-49BA-BAF6-D87761410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749" y="4352945"/>
            <a:ext cx="1981835" cy="1910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190B94B-739A-4334-8F1F-EA5870316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455" y="4352944"/>
            <a:ext cx="6566324" cy="1408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802149-9955-40B5-B1E8-AE673E849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1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521">
        <p:fade/>
      </p:transition>
    </mc:Choice>
    <mc:Fallback>
      <p:transition spd="med" advTm="104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4A7ED-E0C9-42E2-9CF8-7EF80471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Type conversions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31CE0E5B-2ED6-4657-9D68-8F0E667ECF91}"/>
              </a:ext>
            </a:extLst>
          </p:cNvPr>
          <p:cNvGrpSpPr/>
          <p:nvPr/>
        </p:nvGrpSpPr>
        <p:grpSpPr>
          <a:xfrm>
            <a:off x="2979174" y="4171480"/>
            <a:ext cx="8544232" cy="1059281"/>
            <a:chOff x="684306" y="3508148"/>
            <a:chExt cx="10243240" cy="960848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A2EFE707-A498-49B2-8867-A55EA73956BD}"/>
                </a:ext>
              </a:extLst>
            </p:cNvPr>
            <p:cNvGrpSpPr/>
            <p:nvPr/>
          </p:nvGrpSpPr>
          <p:grpSpPr>
            <a:xfrm>
              <a:off x="684306" y="3508148"/>
              <a:ext cx="10243240" cy="960848"/>
              <a:chOff x="665833" y="3748153"/>
              <a:chExt cx="6436263" cy="960848"/>
            </a:xfrm>
          </p:grpSpPr>
          <p:sp>
            <p:nvSpPr>
              <p:cNvPr id="8" name="Rechthoek: afgeronde hoeken 7">
                <a:extLst>
                  <a:ext uri="{FF2B5EF4-FFF2-40B4-BE49-F238E27FC236}">
                    <a16:creationId xmlns:a16="http://schemas.microsoft.com/office/drawing/2014/main" id="{C5F0A166-DD99-4CD5-8DFB-A8A839509189}"/>
                  </a:ext>
                </a:extLst>
              </p:cNvPr>
              <p:cNvSpPr/>
              <p:nvPr/>
            </p:nvSpPr>
            <p:spPr>
              <a:xfrm>
                <a:off x="665833" y="3748153"/>
                <a:ext cx="6436263" cy="96084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58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nl-BE">
                  <a:solidFill>
                    <a:srgbClr val="4584B6"/>
                  </a:solidFill>
                </a:endParaRPr>
              </a:p>
            </p:txBody>
          </p:sp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CF33B922-5A94-4E05-A0A7-0F9D8D233A29}"/>
                  </a:ext>
                </a:extLst>
              </p:cNvPr>
              <p:cNvSpPr txBox="1"/>
              <p:nvPr/>
            </p:nvSpPr>
            <p:spPr>
              <a:xfrm>
                <a:off x="2086277" y="3950106"/>
                <a:ext cx="116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 sz="2400">
                  <a:solidFill>
                    <a:srgbClr val="446785"/>
                  </a:solidFill>
                </a:endParaRPr>
              </a:p>
            </p:txBody>
          </p:sp>
        </p:grp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50E59D00-5214-4FF4-8A12-8C5416B46939}"/>
                </a:ext>
              </a:extLst>
            </p:cNvPr>
            <p:cNvSpPr/>
            <p:nvPr/>
          </p:nvSpPr>
          <p:spPr>
            <a:xfrm>
              <a:off x="955270" y="3634629"/>
              <a:ext cx="99385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altLang="nl-BE" b="1" err="1">
                  <a:solidFill>
                    <a:srgbClr val="000080"/>
                  </a:solidFill>
                  <a:latin typeface="Consolas" panose="020B0609020204030204" pitchFamily="49" charset="0"/>
                </a:rPr>
                <a:t>str</a:t>
              </a:r>
              <a:r>
                <a:rPr lang="nl-BE" altLang="nl-BE" b="1">
                  <a:solidFill>
                    <a:srgbClr val="000000"/>
                  </a:solidFill>
                  <a:latin typeface="Consolas" panose="020B0609020204030204" pitchFamily="49" charset="0"/>
                </a:rPr>
                <a:t>(speed) </a:t>
              </a:r>
              <a:r>
                <a:rPr lang="nl-BE" altLang="nl-BE" sz="2000">
                  <a:solidFill>
                    <a:srgbClr val="000000"/>
                  </a:solidFill>
                  <a:latin typeface="Calibri "/>
                </a:rPr>
                <a:t>changes data type from </a:t>
              </a:r>
              <a:r>
                <a:rPr lang="nl-BE" altLang="nl-BE" sz="2000" err="1">
                  <a:solidFill>
                    <a:srgbClr val="000000"/>
                  </a:solidFill>
                  <a:latin typeface="Calibri "/>
                </a:rPr>
                <a:t>float</a:t>
              </a:r>
              <a:r>
                <a:rPr lang="nl-BE" altLang="nl-BE" sz="2000">
                  <a:solidFill>
                    <a:srgbClr val="000000"/>
                  </a:solidFill>
                  <a:latin typeface="Calibri "/>
                </a:rPr>
                <a:t> to string </a:t>
              </a:r>
              <a:br>
                <a:rPr lang="nl-BE" altLang="nl-BE" sz="2000">
                  <a:solidFill>
                    <a:srgbClr val="000000"/>
                  </a:solidFill>
                  <a:latin typeface="Calibri "/>
                </a:rPr>
              </a:br>
              <a:r>
                <a:rPr lang="nl-BE" altLang="nl-BE" sz="2000">
                  <a:solidFill>
                    <a:srgbClr val="000000"/>
                  </a:solidFill>
                  <a:latin typeface="Calibri "/>
                </a:rPr>
                <a:t>This conversion is necessary because the print function can only print strings!</a:t>
              </a:r>
              <a:endParaRPr lang="nl-BE">
                <a:latin typeface="Calibri "/>
              </a:endParaRPr>
            </a:p>
          </p:txBody>
        </p:sp>
      </p:grp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A38D46BC-D892-4FA6-A5FA-9BB97BCCC656}"/>
              </a:ext>
            </a:extLst>
          </p:cNvPr>
          <p:cNvCxnSpPr>
            <a:cxnSpLocks/>
          </p:cNvCxnSpPr>
          <p:nvPr/>
        </p:nvCxnSpPr>
        <p:spPr>
          <a:xfrm flipV="1">
            <a:off x="7413522" y="3154862"/>
            <a:ext cx="383458" cy="877180"/>
          </a:xfrm>
          <a:prstGeom prst="straightConnector1">
            <a:avLst/>
          </a:prstGeom>
          <a:ln w="38100">
            <a:solidFill>
              <a:srgbClr val="44678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70CCBB-ADAD-41A3-BCFE-68920BB1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C26E352-4706-4055-9BE4-295D153D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45" y="1932794"/>
            <a:ext cx="965527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0.750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 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speed of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is '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(speed) +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km/h'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60FBB7-8DE9-495E-A9F3-B55CDA3E9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56"/>
    </mc:Choice>
    <mc:Fallback>
      <p:transition spd="slow" advTm="95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Arithmetic operators</a:t>
            </a:r>
          </a:p>
        </p:txBody>
      </p:sp>
      <p:graphicFrame>
        <p:nvGraphicFramePr>
          <p:cNvPr id="2" name="Tijdelijke aanduiding voor inhoud 1">
            <a:extLst>
              <a:ext uri="{FF2B5EF4-FFF2-40B4-BE49-F238E27FC236}">
                <a16:creationId xmlns:a16="http://schemas.microsoft.com/office/drawing/2014/main" id="{29372DA9-0E08-48A7-A5F7-FA7AE9A33F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364583"/>
              </p:ext>
            </p:extLst>
          </p:nvPr>
        </p:nvGraphicFramePr>
        <p:xfrm>
          <a:off x="582613" y="1550988"/>
          <a:ext cx="11292442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58117">
                  <a:extLst>
                    <a:ext uri="{9D8B030D-6E8A-4147-A177-3AD203B41FA5}">
                      <a16:colId xmlns:a16="http://schemas.microsoft.com/office/drawing/2014/main" val="8423239"/>
                    </a:ext>
                  </a:extLst>
                </a:gridCol>
                <a:gridCol w="7634325">
                  <a:extLst>
                    <a:ext uri="{9D8B030D-6E8A-4147-A177-3AD203B41FA5}">
                      <a16:colId xmlns:a16="http://schemas.microsoft.com/office/drawing/2014/main" val="411976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/>
                        <a:t>operator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/>
                        <a:t>description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14325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/>
                        <a:t>parentheses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80244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**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/>
                        <a:t>power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423709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+x </a:t>
                      </a:r>
                      <a:r>
                        <a:rPr lang="nl-NL" sz="2400" b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-x</a:t>
                      </a:r>
                      <a:endParaRPr lang="en-US" sz="2400" b="1">
                        <a:solidFill>
                          <a:srgbClr val="FF00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/>
                        <a:t>positive, negative number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81508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 /  // </a:t>
                      </a:r>
                      <a:r>
                        <a:rPr lang="nl-NL" sz="2400" b="1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%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/>
                        <a:t>multiplication,</a:t>
                      </a:r>
                      <a:r>
                        <a:rPr lang="nl-NL" sz="2400" baseline="0"/>
                        <a:t> real division, whole division, remainder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216320387"/>
                  </a:ext>
                </a:extLst>
              </a:tr>
              <a:tr h="450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 -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/>
                        <a:t>addition, subtraction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428526713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32</a:t>
            </a:fld>
            <a:endParaRPr lang="nl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B87352A-677F-468E-9161-600F14A6D382}"/>
              </a:ext>
            </a:extLst>
          </p:cNvPr>
          <p:cNvSpPr txBox="1"/>
          <p:nvPr/>
        </p:nvSpPr>
        <p:spPr>
          <a:xfrm>
            <a:off x="582613" y="4678937"/>
            <a:ext cx="10335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/>
              <a:t>Operators are listed in the table according to the respected order of operations.</a:t>
            </a:r>
            <a:br>
              <a:rPr lang="nl-BE" sz="2400"/>
            </a:br>
            <a:r>
              <a:rPr lang="nl-BE" sz="2400"/>
              <a:t>Operations are performed from left to right.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6E1F73-F995-4187-9C96-B9C57F95F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29"/>
    </mc:Choice>
    <mc:Fallback>
      <p:transition spd="slow" advTm="53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EE961-4362-4A94-BDA4-39E9B2AD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Arithmetic operators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3864B0-F385-4C75-81E0-568502B19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Order of operations is respected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endParaRPr lang="nl-BE"/>
          </a:p>
          <a:p>
            <a:r>
              <a:rPr lang="nl-BE"/>
              <a:t>Note </a:t>
            </a:r>
            <a:r>
              <a:rPr lang="nl-BE" err="1"/>
              <a:t>that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result</a:t>
            </a:r>
            <a:r>
              <a:rPr lang="nl-BE"/>
              <a:t> of a real division ( / ) is </a:t>
            </a:r>
            <a:r>
              <a:rPr lang="nl-BE" err="1"/>
              <a:t>always</a:t>
            </a:r>
            <a:r>
              <a:rPr lang="nl-BE"/>
              <a:t> a real </a:t>
            </a:r>
            <a:r>
              <a:rPr lang="nl-BE" err="1"/>
              <a:t>number</a:t>
            </a:r>
            <a:r>
              <a:rPr lang="nl-BE"/>
              <a:t> (datatype  </a:t>
            </a:r>
            <a:r>
              <a:rPr lang="nl-BE" err="1"/>
              <a:t>float</a:t>
            </a:r>
            <a:r>
              <a:rPr lang="nl-BE"/>
              <a:t>)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endParaRPr lang="nl-BE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2D0174C-D16B-4CA6-97B4-C443C2A68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414" y="2210509"/>
            <a:ext cx="4850478" cy="2193343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1+2*3/4</a:t>
            </a:r>
            <a:endParaRPr lang="en-US" b="1">
              <a:solidFill>
                <a:srgbClr val="000000"/>
              </a:solidFill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2.5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(1+2)*3/4</a:t>
            </a:r>
          </a:p>
          <a:p>
            <a:pPr>
              <a:buFontTx/>
              <a:buNone/>
            </a:pPr>
            <a:r>
              <a:rPr lang="en-US" b="1">
                <a:latin typeface="Courier New"/>
                <a:cs typeface="Courier New"/>
                <a:sym typeface="Courier New"/>
              </a:rPr>
              <a:t>2.25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3**2/3</a:t>
            </a:r>
          </a:p>
          <a:p>
            <a:pPr>
              <a:buFontTx/>
              <a:buNone/>
            </a:pPr>
            <a:r>
              <a:rPr lang="en-US" b="1">
                <a:latin typeface="Courier New"/>
                <a:cs typeface="Courier New"/>
                <a:sym typeface="Courier New"/>
              </a:rPr>
              <a:t>3.0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5851D03-312D-46D5-B795-1C128A3E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33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4AB014E-6230-4398-A738-301FCC8C9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3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31"/>
    </mc:Choice>
    <mc:Fallback>
      <p:transition spd="slow" advTm="67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Division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149CEE-E178-4177-94B1-4B72D278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</a:pPr>
            <a:r>
              <a:rPr lang="nl-NL">
                <a:latin typeface="Calibri" pitchFamily="34" charset="0"/>
                <a:cs typeface="Calibri" pitchFamily="34" charset="0"/>
              </a:rPr>
              <a:t>Python distinguishes </a:t>
            </a:r>
            <a:r>
              <a:rPr lang="nl-NL" b="1">
                <a:latin typeface="Calibri" pitchFamily="34" charset="0"/>
                <a:cs typeface="Calibri" pitchFamily="34" charset="0"/>
              </a:rPr>
              <a:t>real division</a:t>
            </a:r>
            <a:r>
              <a:rPr lang="nl-NL">
                <a:latin typeface="Calibri" pitchFamily="34" charset="0"/>
                <a:cs typeface="Calibri" pitchFamily="34" charset="0"/>
              </a:rPr>
              <a:t> from </a:t>
            </a:r>
            <a:r>
              <a:rPr lang="nl-NL" b="1">
                <a:latin typeface="Calibri" pitchFamily="34" charset="0"/>
                <a:cs typeface="Calibri" pitchFamily="34" charset="0"/>
              </a:rPr>
              <a:t>whole division</a:t>
            </a:r>
            <a:endParaRPr lang="nl-NL" sz="2600" b="1">
              <a:latin typeface="Calibri" pitchFamily="34" charset="0"/>
              <a:cs typeface="Calibri" pitchFamily="34" charset="0"/>
            </a:endParaRPr>
          </a:p>
          <a:p>
            <a:pPr marL="800100" lvl="1" indent="-342900">
              <a:lnSpc>
                <a:spcPct val="110000"/>
              </a:lnSpc>
            </a:pPr>
            <a:r>
              <a:rPr lang="nl-NL" sz="2400">
                <a:latin typeface="Calibri" pitchFamily="34" charset="0"/>
                <a:cs typeface="Calibri" pitchFamily="34" charset="0"/>
              </a:rPr>
              <a:t>operator </a:t>
            </a:r>
            <a:r>
              <a:rPr lang="nl-NL" sz="2400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/</a:t>
            </a:r>
            <a:r>
              <a:rPr lang="nl-NL" sz="2400">
                <a:latin typeface="Calibri" pitchFamily="34" charset="0"/>
                <a:cs typeface="Calibri" pitchFamily="34" charset="0"/>
              </a:rPr>
              <a:t> 		</a:t>
            </a:r>
            <a:r>
              <a:rPr lang="nl-NL" sz="2400" err="1">
                <a:latin typeface="Calibri" pitchFamily="34" charset="0"/>
                <a:cs typeface="Calibri" pitchFamily="34" charset="0"/>
              </a:rPr>
              <a:t>calculates</a:t>
            </a:r>
            <a:r>
              <a:rPr lang="nl-NL" sz="2400">
                <a:latin typeface="Calibri" pitchFamily="34" charset="0"/>
                <a:cs typeface="Calibri" pitchFamily="34" charset="0"/>
              </a:rPr>
              <a:t> real division (always produces </a:t>
            </a:r>
            <a:r>
              <a:rPr lang="nl-NL" sz="2400" err="1">
                <a:latin typeface="Calibri" pitchFamily="34" charset="0"/>
                <a:cs typeface="Calibri" pitchFamily="34" charset="0"/>
              </a:rPr>
              <a:t>float</a:t>
            </a:r>
            <a:r>
              <a:rPr lang="nl-NL" sz="2400">
                <a:latin typeface="Calibri" pitchFamily="34" charset="0"/>
                <a:cs typeface="Calibri" pitchFamily="34" charset="0"/>
              </a:rPr>
              <a:t>)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400">
                <a:latin typeface="Calibri" pitchFamily="34" charset="0"/>
              </a:rPr>
              <a:t>operator // 		</a:t>
            </a:r>
            <a:r>
              <a:rPr lang="nl-NL" sz="2400" err="1">
                <a:latin typeface="Calibri" pitchFamily="34" charset="0"/>
              </a:rPr>
              <a:t>calculates</a:t>
            </a:r>
            <a:r>
              <a:rPr lang="nl-NL" sz="2400">
                <a:latin typeface="Calibri" pitchFamily="34" charset="0"/>
              </a:rPr>
              <a:t> quotient (whole division)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400">
                <a:latin typeface="Calibri" pitchFamily="34" charset="0"/>
              </a:rPr>
              <a:t>modulo operator </a:t>
            </a:r>
            <a:r>
              <a:rPr lang="nl-NL" sz="2400">
                <a:latin typeface="Calibri" pitchFamily="34" charset="0"/>
                <a:sym typeface="Courier New"/>
              </a:rPr>
              <a:t>%</a:t>
            </a:r>
            <a:r>
              <a:rPr lang="nl-NL" sz="2400">
                <a:latin typeface="Calibri" pitchFamily="34" charset="0"/>
              </a:rPr>
              <a:t> 	</a:t>
            </a:r>
            <a:r>
              <a:rPr lang="nl-NL" sz="2400" err="1">
                <a:latin typeface="Calibri" pitchFamily="34" charset="0"/>
              </a:rPr>
              <a:t>calculates</a:t>
            </a:r>
            <a:r>
              <a:rPr lang="nl-NL" sz="2400">
                <a:latin typeface="Calibri" pitchFamily="34" charset="0"/>
              </a:rPr>
              <a:t> remainder </a:t>
            </a:r>
            <a:r>
              <a:rPr lang="nl-NL" sz="2400" err="1">
                <a:latin typeface="Calibri" pitchFamily="34" charset="0"/>
              </a:rPr>
              <a:t>after</a:t>
            </a:r>
            <a:r>
              <a:rPr lang="nl-NL" sz="2400">
                <a:latin typeface="Calibri" pitchFamily="34" charset="0"/>
              </a:rPr>
              <a:t> (</a:t>
            </a:r>
            <a:r>
              <a:rPr lang="nl-NL" sz="2400" err="1">
                <a:latin typeface="Calibri" pitchFamily="34" charset="0"/>
              </a:rPr>
              <a:t>whole</a:t>
            </a:r>
            <a:r>
              <a:rPr lang="nl-NL" sz="2400">
                <a:latin typeface="Calibri" pitchFamily="34" charset="0"/>
              </a:rPr>
              <a:t>) division</a:t>
            </a:r>
          </a:p>
          <a:p>
            <a:endParaRPr lang="nl-BE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423468" y="1268761"/>
            <a:ext cx="8244533" cy="178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257300" lvl="2" indent="-342900">
              <a:lnSpc>
                <a:spcPct val="110000"/>
              </a:lnSpc>
              <a:buFont typeface="Wingdings" pitchFamily="2" charset="2"/>
              <a:buChar char="§"/>
            </a:pPr>
            <a:endParaRPr lang="nl-NL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1147300" y="3603043"/>
            <a:ext cx="7640468" cy="308196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 / 10</a:t>
            </a:r>
            <a:r>
              <a:rPr lang="en-US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# real division</a:t>
            </a:r>
          </a:p>
          <a:p>
            <a:pPr>
              <a:buFontTx/>
              <a:buNone/>
            </a:pPr>
            <a:r>
              <a:rPr lang="en-US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8.3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 // 10</a:t>
            </a:r>
            <a:r>
              <a:rPr lang="en-US" b="1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 # whole division</a:t>
            </a:r>
          </a:p>
          <a:p>
            <a:pPr>
              <a:buFontTx/>
              <a:buNone/>
            </a:pPr>
            <a:r>
              <a:rPr lang="en-US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8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83.0 //</a:t>
            </a:r>
            <a:r>
              <a:rPr lang="en-US" b="1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10</a:t>
            </a:r>
            <a:r>
              <a:rPr lang="en-US" b="1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 # whole division</a:t>
            </a:r>
          </a:p>
          <a:p>
            <a:pPr>
              <a:buFontTx/>
              <a:buNone/>
            </a:pPr>
            <a:r>
              <a:rPr lang="en-US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8.0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 // 10</a:t>
            </a:r>
            <a:r>
              <a:rPr lang="en-US" b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.0</a:t>
            </a:r>
            <a:r>
              <a:rPr lang="en-US" b="1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 # whole division</a:t>
            </a:r>
          </a:p>
          <a:p>
            <a:pPr>
              <a:buFontTx/>
              <a:buNone/>
            </a:pPr>
            <a:r>
              <a:rPr lang="en-US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8.0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83 % 10</a:t>
            </a:r>
            <a:r>
              <a:rPr lang="en-US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#</a:t>
            </a:r>
            <a:r>
              <a:rPr lang="en-US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remainder after division (modulo)</a:t>
            </a:r>
          </a:p>
          <a:p>
            <a:pPr>
              <a:buFontTx/>
              <a:buNone/>
            </a:pPr>
            <a:r>
              <a:rPr lang="en-US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3</a:t>
            </a:r>
          </a:p>
        </p:txBody>
      </p:sp>
      <p:sp>
        <p:nvSpPr>
          <p:cNvPr id="14" name="Tekstvak 13"/>
          <p:cNvSpPr txBox="1"/>
          <p:nvPr/>
        </p:nvSpPr>
        <p:spPr>
          <a:xfrm rot="20968917">
            <a:off x="9155633" y="3768819"/>
            <a:ext cx="510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l-NL" sz="4800" b="1">
                <a:solidFill>
                  <a:schemeClr val="bg1"/>
                </a:solidFill>
                <a:latin typeface="Bradley Hand ITC" charset="0"/>
                <a:cs typeface="Calibri" pitchFamily="34" charset="0"/>
              </a:rPr>
              <a:t>8</a:t>
            </a:r>
            <a:endParaRPr lang="en-US" sz="4800" b="1">
              <a:solidFill>
                <a:schemeClr val="bg1"/>
              </a:solidFill>
              <a:latin typeface="Bradley Hand ITC" charset="0"/>
              <a:cs typeface="Calibri" pitchFamily="34" charset="0"/>
            </a:endParaRPr>
          </a:p>
        </p:txBody>
      </p:sp>
      <p:cxnSp>
        <p:nvCxnSpPr>
          <p:cNvPr id="10" name="Rechte verbindingslijn 9"/>
          <p:cNvCxnSpPr/>
          <p:nvPr/>
        </p:nvCxnSpPr>
        <p:spPr bwMode="auto">
          <a:xfrm rot="20968917">
            <a:off x="8817736" y="3705307"/>
            <a:ext cx="1008000" cy="0"/>
          </a:xfrm>
          <a:prstGeom prst="line">
            <a:avLst/>
          </a:prstGeom>
          <a:noFill/>
          <a:ln w="38100" cap="rnd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319719A-7B5C-4BC9-ABA8-6E03D1AE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34</a:t>
            </a:fld>
            <a:endParaRPr 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CDA107-55C4-4228-AB6C-3C22F7EE86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08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400">
        <p:fade/>
      </p:transition>
    </mc:Choice>
    <mc:Fallback>
      <p:transition spd="med" advTm="79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uiExpan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F13AB-DC84-4150-B551-DC024C28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Operators for strings</a:t>
            </a:r>
          </a:p>
        </p:txBody>
      </p:sp>
      <p:graphicFrame>
        <p:nvGraphicFramePr>
          <p:cNvPr id="4" name="Tijdelijke aanduiding voor inhoud 1">
            <a:extLst>
              <a:ext uri="{FF2B5EF4-FFF2-40B4-BE49-F238E27FC236}">
                <a16:creationId xmlns:a16="http://schemas.microsoft.com/office/drawing/2014/main" id="{D26B8449-CAA6-4957-BFBF-58850FD4FB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35821"/>
              </p:ext>
            </p:extLst>
          </p:nvPr>
        </p:nvGraphicFramePr>
        <p:xfrm>
          <a:off x="953729" y="1699269"/>
          <a:ext cx="7138219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12382">
                  <a:extLst>
                    <a:ext uri="{9D8B030D-6E8A-4147-A177-3AD203B41FA5}">
                      <a16:colId xmlns:a16="http://schemas.microsoft.com/office/drawing/2014/main" val="8423239"/>
                    </a:ext>
                  </a:extLst>
                </a:gridCol>
                <a:gridCol w="4825837">
                  <a:extLst>
                    <a:ext uri="{9D8B030D-6E8A-4147-A177-3AD203B41FA5}">
                      <a16:colId xmlns:a16="http://schemas.microsoft.com/office/drawing/2014/main" val="411976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/>
                        <a:t>operator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/>
                        <a:t>description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143259018"/>
                  </a:ext>
                </a:extLst>
              </a:tr>
              <a:tr h="450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/>
                        <a:t>+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err="1"/>
                        <a:t>concatenation</a:t>
                      </a:r>
                      <a:r>
                        <a:rPr lang="nl-NL" sz="2400"/>
                        <a:t> of strings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428526713"/>
                  </a:ext>
                </a:extLst>
              </a:tr>
              <a:tr h="450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err="1"/>
                        <a:t>number</a:t>
                      </a:r>
                      <a:r>
                        <a:rPr lang="nl-NL" sz="2400"/>
                        <a:t> of string repeats</a:t>
                      </a:r>
                      <a:endParaRPr lang="en-US" sz="24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859735696"/>
                  </a:ext>
                </a:extLst>
              </a:tr>
            </a:tbl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21299-2BD5-4A31-9514-D29F54FD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35</a:t>
            </a:fld>
            <a:endParaRPr lang="nl-BE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AAEB5CA-86DD-4BFF-B34E-4FB0A814C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50" y="3372942"/>
            <a:ext cx="9655278" cy="138499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0.750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 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speed of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is ' </a:t>
            </a:r>
            <a:r>
              <a:rPr kumimoji="0" lang="nl-BE" altLang="nl-BE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(speed) </a:t>
            </a:r>
            <a:r>
              <a:rPr lang="nl-BE" altLang="nl-BE" sz="2000" b="1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km/h'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84D8B38-4E3D-4444-94A4-3A2686482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50" y="5173951"/>
            <a:ext cx="2907634" cy="1062288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r>
              <a:rPr lang="en-US" b="1">
                <a:latin typeface="Courier New"/>
                <a:cs typeface="Courier New"/>
                <a:sym typeface="Courier New"/>
              </a:rPr>
              <a:t>&gt;&gt;&gt; 'Ha' </a:t>
            </a: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*</a:t>
            </a:r>
            <a:r>
              <a:rPr lang="en-US" b="1">
                <a:solidFill>
                  <a:srgbClr val="3333CC"/>
                </a:solidFill>
                <a:latin typeface="Courier New"/>
                <a:cs typeface="Courier New"/>
                <a:sym typeface="Courier New"/>
              </a:rPr>
              <a:t> 3</a:t>
            </a:r>
          </a:p>
          <a:p>
            <a:r>
              <a:rPr lang="en-US" b="1" err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HaHaHa</a:t>
            </a:r>
            <a:endParaRPr lang="en-US" b="1">
              <a:solidFill>
                <a:srgbClr val="000000"/>
              </a:solidFill>
              <a:latin typeface="Courier New"/>
              <a:cs typeface="Courier New"/>
              <a:sym typeface="Courier New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CFACFB-91B7-427D-96E3-A0E5C1BC6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81"/>
    </mc:Choice>
    <mc:Fallback>
      <p:transition spd="slow" advTm="44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30AA1-4FF6-4A34-9FD9-E0238E25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Shorthand operators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F8B909D-CA0A-47D6-992F-3F60A855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154" y="1670142"/>
            <a:ext cx="5157787" cy="823912"/>
          </a:xfrm>
        </p:spPr>
        <p:txBody>
          <a:bodyPr/>
          <a:lstStyle/>
          <a:p>
            <a:r>
              <a:rPr lang="nl-BE"/>
              <a:t>Standard operator</a:t>
            </a:r>
          </a:p>
          <a:p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06FF5D9-E823-4BE2-9A07-27B3C5091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1834" y="1627871"/>
            <a:ext cx="5183188" cy="823912"/>
          </a:xfrm>
        </p:spPr>
        <p:txBody>
          <a:bodyPr anchor="t"/>
          <a:lstStyle/>
          <a:p>
            <a:r>
              <a:rPr lang="nl-BE"/>
              <a:t>Shorthand operator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4AEA3BCE-982E-49BC-9BF4-772132FE6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64" y="2178958"/>
            <a:ext cx="3545957" cy="1308825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>
                <a:latin typeface="Courier New"/>
                <a:cs typeface="Courier New"/>
                <a:sym typeface="Courier New"/>
              </a:rPr>
              <a:t> 6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 err="1">
                <a:latin typeface="Courier New"/>
                <a:cs typeface="Courier New"/>
                <a:sym typeface="Courier New"/>
              </a:rPr>
              <a:t> number</a:t>
            </a:r>
            <a:r>
              <a:rPr lang="en-US" b="1">
                <a:latin typeface="Courier New"/>
                <a:cs typeface="Courier New"/>
                <a:sym typeface="Courier New"/>
              </a:rPr>
              <a:t> + 1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</a:t>
            </a:r>
            <a:endParaRPr lang="en-US" b="1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>
                <a:latin typeface="Courier New"/>
                <a:cs typeface="Courier New"/>
                <a:sym typeface="Courier New"/>
              </a:rPr>
              <a:t>7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AE099FFC-1A51-4CAA-B36B-2E40E0925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777" y="2178958"/>
            <a:ext cx="3545957" cy="1308825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>
                <a:latin typeface="Courier New"/>
                <a:cs typeface="Courier New"/>
                <a:sym typeface="Courier New"/>
              </a:rPr>
              <a:t> 6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+=</a:t>
            </a:r>
            <a:r>
              <a:rPr lang="en-US" b="1" err="1">
                <a:latin typeface="Courier New"/>
                <a:cs typeface="Courier New"/>
                <a:sym typeface="Courier New"/>
              </a:rPr>
              <a:t> 1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</a:t>
            </a:r>
            <a:endParaRPr lang="en-US" b="1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>
                <a:latin typeface="Courier New"/>
                <a:cs typeface="Courier New"/>
                <a:sym typeface="Courier New"/>
              </a:rPr>
              <a:t>7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881D5F49-FD48-459A-B94F-95555D943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64" y="5124589"/>
            <a:ext cx="5521824" cy="154350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 =</a:t>
            </a:r>
            <a:r>
              <a:rPr lang="en-US" b="1">
                <a:latin typeface="Courier New"/>
                <a:cs typeface="Courier New"/>
                <a:sym typeface="Courier New"/>
              </a:rPr>
              <a:t> "</a:t>
            </a:r>
            <a:r>
              <a:rPr lang="en-US" b="1" err="1">
                <a:latin typeface="Courier New"/>
                <a:cs typeface="Courier New"/>
                <a:sym typeface="Courier New"/>
              </a:rPr>
              <a:t>Python</a:t>
            </a:r>
            <a:r>
              <a:rPr lang="en-US" b="1">
                <a:latin typeface="Courier New"/>
                <a:cs typeface="Courier New"/>
                <a:sym typeface="Courier New"/>
              </a:rPr>
              <a:t>"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 =</a:t>
            </a:r>
            <a:r>
              <a:rPr lang="en-US" b="1" err="1">
                <a:latin typeface="Courier New"/>
                <a:cs typeface="Courier New"/>
                <a:sym typeface="Courier New"/>
              </a:rPr>
              <a:t> text</a:t>
            </a:r>
            <a:r>
              <a:rPr lang="en-US" b="1">
                <a:latin typeface="Courier New"/>
                <a:cs typeface="Courier New"/>
                <a:sym typeface="Courier New"/>
              </a:rPr>
              <a:t> + " rules</a:t>
            </a:r>
            <a:r>
              <a:rPr lang="en-US" b="1">
                <a:solidFill>
                  <a:srgbClr val="3333CC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>
                <a:latin typeface="Courier New"/>
                <a:cs typeface="Courier New"/>
                <a:sym typeface="Courier New"/>
              </a:rPr>
              <a:t>the world!"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</a:t>
            </a:r>
            <a:endParaRPr lang="en-US" b="1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>
                <a:latin typeface="Courier New"/>
                <a:cs typeface="Courier New"/>
                <a:sym typeface="Courier New"/>
              </a:rPr>
              <a:t>'Python rules the world!'</a:t>
            </a:r>
          </a:p>
          <a:p>
            <a:pPr>
              <a:buFontTx/>
              <a:buNone/>
            </a:pPr>
            <a:endParaRPr lang="en-US" b="1">
              <a:latin typeface="Courier New"/>
              <a:cs typeface="Courier New"/>
              <a:sym typeface="Courier New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33CCF60D-D212-48F4-9435-B98502BDE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777" y="5124589"/>
            <a:ext cx="5087983" cy="154350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 =</a:t>
            </a:r>
            <a:r>
              <a:rPr lang="en-US" b="1">
                <a:latin typeface="Courier New"/>
                <a:cs typeface="Courier New"/>
                <a:sym typeface="Courier New"/>
              </a:rPr>
              <a:t> "</a:t>
            </a:r>
            <a:r>
              <a:rPr lang="en-US" b="1" err="1">
                <a:latin typeface="Courier New"/>
                <a:cs typeface="Courier New"/>
                <a:sym typeface="Courier New"/>
              </a:rPr>
              <a:t>Python</a:t>
            </a:r>
            <a:r>
              <a:rPr lang="en-US" b="1">
                <a:latin typeface="Courier New"/>
                <a:cs typeface="Courier New"/>
                <a:sym typeface="Courier New"/>
              </a:rPr>
              <a:t>"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text +=</a:t>
            </a:r>
            <a:r>
              <a:rPr lang="en-US" b="1" err="1">
                <a:latin typeface="Courier New"/>
                <a:cs typeface="Courier New"/>
                <a:sym typeface="Courier New"/>
              </a:rPr>
              <a:t> "</a:t>
            </a:r>
            <a:r>
              <a:rPr lang="en-US" b="1">
                <a:latin typeface="Courier New"/>
                <a:cs typeface="Courier New"/>
                <a:sym typeface="Courier New"/>
              </a:rPr>
              <a:t> rules</a:t>
            </a:r>
            <a:r>
              <a:rPr lang="en-US" b="1">
                <a:solidFill>
                  <a:srgbClr val="3333CC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>
                <a:latin typeface="Courier New"/>
                <a:cs typeface="Courier New"/>
                <a:sym typeface="Courier New"/>
              </a:rPr>
              <a:t>the world!"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</a:t>
            </a:r>
            <a:endParaRPr lang="en-US" b="1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>
                <a:latin typeface="Courier New"/>
                <a:cs typeface="Courier New"/>
                <a:sym typeface="Courier New"/>
              </a:rPr>
              <a:t>'Python rules the world!'</a:t>
            </a:r>
          </a:p>
          <a:p>
            <a:pPr>
              <a:buFontTx/>
              <a:buNone/>
            </a:pPr>
            <a:endParaRPr lang="en-US" b="1">
              <a:latin typeface="Courier New"/>
              <a:cs typeface="Courier New"/>
              <a:sym typeface="Courier New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DB9CC25B-5D60-45F1-879B-EBA9CFAE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64" y="3626892"/>
            <a:ext cx="3545957" cy="138866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>
                <a:latin typeface="Courier New"/>
                <a:cs typeface="Courier New"/>
                <a:sym typeface="Courier New"/>
              </a:rPr>
              <a:t> 4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 err="1">
                <a:latin typeface="Courier New"/>
                <a:cs typeface="Courier New"/>
                <a:sym typeface="Courier New"/>
              </a:rPr>
              <a:t> number</a:t>
            </a:r>
            <a:r>
              <a:rPr lang="en-US" b="1">
                <a:latin typeface="Courier New"/>
                <a:cs typeface="Courier New"/>
                <a:sym typeface="Courier New"/>
              </a:rPr>
              <a:t> * 2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</a:t>
            </a:r>
            <a:endParaRPr lang="en-US" b="1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>
                <a:latin typeface="Courier New"/>
                <a:cs typeface="Courier New"/>
                <a:sym typeface="Courier New"/>
              </a:rPr>
              <a:t>8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5CCC63A0-A580-4942-97DA-909FB1ECC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777" y="3626892"/>
            <a:ext cx="3545957" cy="138866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>
                <a:latin typeface="Courier New"/>
                <a:cs typeface="Courier New"/>
                <a:sym typeface="Courier New"/>
              </a:rPr>
              <a:t> 4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number *=</a:t>
            </a:r>
            <a:r>
              <a:rPr lang="en-US" b="1" err="1">
                <a:latin typeface="Courier New"/>
                <a:cs typeface="Courier New"/>
                <a:sym typeface="Courier New"/>
              </a:rPr>
              <a:t> 2</a:t>
            </a:r>
          </a:p>
          <a:p>
            <a:pPr>
              <a:buFontTx/>
              <a:buNone/>
            </a:pPr>
            <a:r>
              <a:rPr lang="en-US" b="1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</a:t>
            </a:r>
            <a:endParaRPr lang="en-US" b="1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>
                <a:latin typeface="Courier New"/>
                <a:cs typeface="Courier New"/>
                <a:sym typeface="Courier New"/>
              </a:rPr>
              <a:t>8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E5DFF1-C1BD-46E6-8FF2-DDF4A61F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36</a:t>
            </a:fld>
            <a:endParaRPr lang="nl-BE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2B6B1F-C17D-4223-A77D-23EF65DD0F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787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29"/>
    </mc:Choice>
    <mc:Fallback>
      <p:transition spd="slow" advTm="74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uiExpand="1" animBg="1"/>
      <p:bldP spid="8" grpId="0" uiExpand="1" animBg="1"/>
      <p:bldP spid="9" grpId="0" uiExpand="1" animBg="1"/>
      <p:bldP spid="10" grpId="0" uiExpand="1" animBg="1"/>
      <p:bldP spid="11" grpId="0" uiExpand="1" animBg="1"/>
      <p:bldP spid="12" grpId="0" uiExpan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37DA3-108E-47C2-B8AC-1313A153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capacity.py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69983-0622-4C95-9CB9-CE8C332E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Calculate the capacity per hour of the Python roller coaster in the Efteling at maximum occupancy.</a:t>
            </a:r>
            <a:br>
              <a:rPr lang="nl-BE"/>
            </a:br>
            <a:endParaRPr lang="nl-BE"/>
          </a:p>
          <a:p>
            <a:pPr lvl="1"/>
            <a:r>
              <a:rPr lang="nl-BE"/>
              <a:t>2 trains</a:t>
            </a:r>
          </a:p>
          <a:p>
            <a:pPr lvl="1"/>
            <a:r>
              <a:rPr lang="nl-BE"/>
              <a:t>28 seats by train</a:t>
            </a:r>
          </a:p>
          <a:p>
            <a:pPr lvl="1"/>
            <a:r>
              <a:rPr lang="nl-BE"/>
              <a:t>Boarding time = 30 seconds</a:t>
            </a:r>
          </a:p>
          <a:p>
            <a:pPr lvl="1"/>
            <a:r>
              <a:rPr lang="nl-BE"/>
              <a:t>Duration of the trip = 2 minutes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EC4BB58-A7B1-48E2-8897-2162B17F6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468" y="2579267"/>
            <a:ext cx="3218169" cy="2201228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6A992D-BCD8-42B2-81B3-EE7D3013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37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0B327A-7146-4AFE-AE51-C590E0B0F4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1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10"/>
    </mc:Choice>
    <mc:Fallback>
      <p:transition spd="slow" advTm="3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B6638-CF65-4A1C-9300-7A287E99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capacity.py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D30ABD83-A089-4850-BF46-084321474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49978"/>
            <a:ext cx="11291048" cy="4726986"/>
          </a:xfrm>
        </p:spPr>
        <p:txBody>
          <a:bodyPr/>
          <a:lstStyle/>
          <a:p>
            <a:r>
              <a:rPr lang="nl-BE"/>
              <a:t>Code:</a:t>
            </a:r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br>
              <a:rPr lang="nl-BE"/>
            </a:br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Result:</a:t>
            </a:r>
          </a:p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5D2400C-DAA4-42E1-9F67-76146C9D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38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8BEE1E-3617-4FD7-8D76-C2EAFDB09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130" y="5152103"/>
            <a:ext cx="7900972" cy="13407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78339B0-F9B2-4D34-8156-CB4CE1DEE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77" y="2232075"/>
            <a:ext cx="10831318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places_per_train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28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minutes_per_ride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minutes_boarding_time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0.5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capacity_per_hour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places_per_train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*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 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minutes_boarding_time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minutes_per_ride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maximum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per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is’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						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capacity_per_hour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'persons'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2F7D24-6047-451A-B197-B848E7ABD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4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01"/>
    </mc:Choice>
    <mc:Fallback>
      <p:transition spd="slow" advTm="13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DFA24-82F0-4406-8927-79DEDECF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capacity.py</a:t>
            </a:r>
          </a:p>
        </p:txBody>
      </p:sp>
      <p:sp>
        <p:nvSpPr>
          <p:cNvPr id="15" name="Tijdelijke aanduiding voor inhoud 14">
            <a:extLst>
              <a:ext uri="{FF2B5EF4-FFF2-40B4-BE49-F238E27FC236}">
                <a16:creationId xmlns:a16="http://schemas.microsoft.com/office/drawing/2014/main" id="{FAA2DF99-7E48-4B23-9676-8BFA49743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2811642"/>
            <a:ext cx="11291048" cy="3365321"/>
          </a:xfrm>
        </p:spPr>
        <p:txBody>
          <a:bodyPr/>
          <a:lstStyle/>
          <a:p>
            <a:r>
              <a:rPr lang="nl-BE"/>
              <a:t>An </a:t>
            </a:r>
            <a:r>
              <a:rPr lang="nl-BE" err="1"/>
              <a:t>alternative</a:t>
            </a:r>
            <a:r>
              <a:rPr lang="nl-BE"/>
              <a:t> print </a:t>
            </a:r>
            <a:r>
              <a:rPr lang="nl-BE" err="1"/>
              <a:t>function</a:t>
            </a:r>
            <a:r>
              <a:rPr lang="nl-BE"/>
              <a:t> is </a:t>
            </a:r>
            <a:r>
              <a:rPr lang="nl-BE" err="1"/>
              <a:t>used</a:t>
            </a:r>
            <a:r>
              <a:rPr lang="nl-BE"/>
              <a:t> (</a:t>
            </a:r>
            <a:r>
              <a:rPr lang="nl-BE" err="1"/>
              <a:t>comma’s</a:t>
            </a:r>
            <a:r>
              <a:rPr lang="nl-BE"/>
              <a:t> and </a:t>
            </a:r>
            <a:r>
              <a:rPr lang="nl-BE" err="1"/>
              <a:t>not</a:t>
            </a:r>
            <a:r>
              <a:rPr lang="nl-BE"/>
              <a:t> +)</a:t>
            </a:r>
          </a:p>
          <a:p>
            <a:r>
              <a:rPr lang="nl-BE"/>
              <a:t>The </a:t>
            </a:r>
            <a:r>
              <a:rPr lang="nl-BE" err="1"/>
              <a:t>capacity_per_hour</a:t>
            </a:r>
            <a:r>
              <a:rPr lang="nl-BE"/>
              <a:t> is </a:t>
            </a:r>
            <a:r>
              <a:rPr lang="nl-BE" err="1"/>
              <a:t>converted</a:t>
            </a:r>
            <a:r>
              <a:rPr lang="nl-BE"/>
              <a:t>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an</a:t>
            </a:r>
            <a:r>
              <a:rPr lang="nl-BE"/>
              <a:t> integer. </a:t>
            </a:r>
            <a:r>
              <a:rPr lang="nl-BE" err="1"/>
              <a:t>Otherwise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result</a:t>
            </a:r>
            <a:r>
              <a:rPr lang="nl-BE"/>
              <a:t> </a:t>
            </a:r>
            <a:r>
              <a:rPr lang="nl-BE" err="1"/>
              <a:t>would</a:t>
            </a:r>
            <a:r>
              <a:rPr lang="nl-BE"/>
              <a:t> </a:t>
            </a:r>
            <a:r>
              <a:rPr lang="nl-BE" err="1"/>
              <a:t>be</a:t>
            </a:r>
            <a:r>
              <a:rPr lang="nl-BE"/>
              <a:t>: 		</a:t>
            </a:r>
            <a:r>
              <a:rPr lang="nl-BE" sz="2400">
                <a:latin typeface="Consolas" panose="020B0609020204030204" pitchFamily="49" charset="0"/>
              </a:rPr>
              <a:t>1344.0 persons</a:t>
            </a:r>
            <a:endParaRPr lang="nl-BE">
              <a:latin typeface="Consolas" panose="020B0609020204030204" pitchFamily="49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85535DF-CA45-4CAF-8556-A265862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39</a:t>
            </a:fld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E202F70-21CA-4046-B5B4-09BAA491CE4A}"/>
              </a:ext>
            </a:extLst>
          </p:cNvPr>
          <p:cNvSpPr/>
          <p:nvPr/>
        </p:nvSpPr>
        <p:spPr>
          <a:xfrm>
            <a:off x="632014" y="1694448"/>
            <a:ext cx="112417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b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'The maximum capacity of the Python per </a:t>
            </a:r>
            <a:r>
              <a:rPr lang="nl-BE" altLang="nl-BE" sz="2000" b="1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hour</a:t>
            </a:r>
            <a:r>
              <a:rPr lang="nl-BE" altLang="nl-BE" sz="2000" b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is’</a:t>
            </a:r>
            <a:r>
              <a:rPr lang="nl-BE" altLang="nl-BE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r"/>
            <a:r>
              <a:rPr lang="nl-BE" altLang="nl-BE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BE" altLang="nl-BE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b="1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capacity_per_hour</a:t>
            </a:r>
            <a:r>
              <a:rPr lang="nl-BE" altLang="nl-BE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nl-BE" altLang="nl-BE" sz="2000" b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'persons'</a:t>
            </a:r>
            <a:r>
              <a:rPr lang="nl-BE" altLang="nl-BE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sz="200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C0FC2C-D5CE-41CF-B3BC-975D8BCEC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5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60"/>
    </mc:Choice>
    <mc:Fallback>
      <p:transition spd="slow" advTm="3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E2530DA-84B0-4073-84D0-EF7C0E4262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33" r="4639" b="-2"/>
          <a:stretch/>
        </p:blipFill>
        <p:spPr>
          <a:xfrm>
            <a:off x="6799683" y="1825625"/>
            <a:ext cx="5074070" cy="427268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731D90-CA4E-40A9-B624-84E62D0CF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1" y="1825625"/>
            <a:ext cx="6312002" cy="4658302"/>
          </a:xfrm>
        </p:spPr>
        <p:txBody>
          <a:bodyPr>
            <a:normAutofit/>
          </a:bodyPr>
          <a:lstStyle/>
          <a:p>
            <a:r>
              <a:rPr lang="nl-BE" sz="2400"/>
              <a:t>A </a:t>
            </a:r>
            <a:r>
              <a:rPr lang="nl-BE" sz="2400" err="1"/>
              <a:t>breakthrough</a:t>
            </a:r>
            <a:r>
              <a:rPr lang="nl-BE" sz="2400"/>
              <a:t> </a:t>
            </a:r>
            <a:r>
              <a:rPr lang="nl-BE" sz="2400" err="1"/>
              <a:t>came</a:t>
            </a:r>
            <a:r>
              <a:rPr lang="nl-BE" sz="2400"/>
              <a:t> with the invention of the "</a:t>
            </a:r>
            <a:r>
              <a:rPr lang="nl-BE" sz="2400" err="1"/>
              <a:t>Stored</a:t>
            </a:r>
            <a:r>
              <a:rPr lang="nl-BE" sz="2400"/>
              <a:t> program computers".</a:t>
            </a:r>
          </a:p>
          <a:p>
            <a:pPr lvl="1"/>
            <a:r>
              <a:rPr lang="nl-BE" sz="2400"/>
              <a:t>Not only the data but also the algorithms are stored in the memory of </a:t>
            </a:r>
            <a:r>
              <a:rPr lang="nl-BE" sz="2400" err="1"/>
              <a:t>the</a:t>
            </a:r>
            <a:r>
              <a:rPr lang="nl-BE" sz="2400"/>
              <a:t> computer</a:t>
            </a:r>
          </a:p>
          <a:p>
            <a:pPr lvl="1"/>
            <a:r>
              <a:rPr lang="nl-BE" sz="2400"/>
              <a:t>In addition, these computers were equipped with a processor or CPU</a:t>
            </a:r>
          </a:p>
          <a:p>
            <a:pPr lvl="1"/>
            <a:r>
              <a:rPr lang="nl-BE" sz="2400"/>
              <a:t>The CPU is responsible for carrying out calculations and checking the instructions to be carried out sequentially.</a:t>
            </a:r>
          </a:p>
          <a:p>
            <a:pPr lvl="1"/>
            <a:r>
              <a:rPr lang="nl-BE" sz="2400"/>
              <a:t>This type is known as the Von </a:t>
            </a:r>
            <a:r>
              <a:rPr lang="nl-BE" sz="2400" err="1"/>
              <a:t>Neumann machine</a:t>
            </a:r>
            <a:r>
              <a:rPr lang="nl-BE" sz="2400"/>
              <a:t> with as first example the</a:t>
            </a:r>
            <a:r>
              <a:rPr lang="en-US" sz="2400"/>
              <a:t> Electronic delay storage automatic calculator (EDSAC) developed in Cambridge</a:t>
            </a:r>
            <a:endParaRPr lang="nl-BE" sz="2400"/>
          </a:p>
          <a:p>
            <a:pPr marL="457200" lvl="1" indent="0">
              <a:buNone/>
            </a:pPr>
            <a:endParaRPr lang="nl-BE" sz="240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483409-F23C-4443-94C1-29E031A5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Going back in time...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68A3B87-A4EE-4DCD-9F03-A1A2F2A0E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60"/>
    </mc:Choice>
    <mc:Fallback>
      <p:transition spd="slow" advTm="65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37DA3-108E-47C2-B8AC-1313A153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capacity.py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69983-0622-4C95-9CB9-CE8C332E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Calculate the capacity per hour of the Python roller coaster in the Efteling at maximum occupancy.</a:t>
            </a:r>
            <a:br>
              <a:rPr lang="nl-BE"/>
            </a:br>
            <a:endParaRPr lang="nl-BE"/>
          </a:p>
          <a:p>
            <a:pPr lvl="1"/>
            <a:r>
              <a:rPr lang="nl-BE"/>
              <a:t>2 trains</a:t>
            </a:r>
          </a:p>
          <a:p>
            <a:pPr lvl="1"/>
            <a:r>
              <a:rPr lang="nl-BE"/>
              <a:t>28 seats by train</a:t>
            </a:r>
          </a:p>
          <a:p>
            <a:pPr lvl="1"/>
            <a:r>
              <a:rPr lang="nl-BE"/>
              <a:t>Boarding time = 30 seconds</a:t>
            </a:r>
          </a:p>
          <a:p>
            <a:pPr lvl="1"/>
            <a:r>
              <a:rPr lang="nl-BE" err="1"/>
              <a:t>Ride time</a:t>
            </a:r>
            <a:r>
              <a:rPr lang="nl-BE"/>
              <a:t> = 2 minutes</a:t>
            </a:r>
          </a:p>
        </p:txBody>
      </p:sp>
      <p:sp>
        <p:nvSpPr>
          <p:cNvPr id="5" name="Rechteraccolade 4">
            <a:extLst>
              <a:ext uri="{FF2B5EF4-FFF2-40B4-BE49-F238E27FC236}">
                <a16:creationId xmlns:a16="http://schemas.microsoft.com/office/drawing/2014/main" id="{572450BA-CA28-4D93-B896-A63CDF791AB8}"/>
              </a:ext>
            </a:extLst>
          </p:cNvPr>
          <p:cNvSpPr/>
          <p:nvPr/>
        </p:nvSpPr>
        <p:spPr>
          <a:xfrm>
            <a:off x="4703805" y="2854412"/>
            <a:ext cx="790833" cy="166816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F67A364-CB5E-42B9-9DEF-EBAFEA71F5D2}"/>
              </a:ext>
            </a:extLst>
          </p:cNvPr>
          <p:cNvSpPr txBox="1"/>
          <p:nvPr/>
        </p:nvSpPr>
        <p:spPr>
          <a:xfrm>
            <a:off x="5460596" y="2854412"/>
            <a:ext cx="6610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>
                <a:solidFill>
                  <a:srgbClr val="446785"/>
                </a:solidFill>
              </a:rPr>
              <a:t>What if the number of seats per train or the number of trains used varies?</a:t>
            </a:r>
          </a:p>
          <a:p>
            <a:endParaRPr lang="nl-BE" sz="2400">
              <a:solidFill>
                <a:srgbClr val="446785"/>
              </a:solidFill>
            </a:endParaRPr>
          </a:p>
          <a:p>
            <a:r>
              <a:rPr lang="nl-BE" sz="2400">
                <a:solidFill>
                  <a:srgbClr val="446785"/>
                </a:solidFill>
              </a:rPr>
              <a:t>Are we going to write a new algorithm every time?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F3DDFAA3-7A73-4319-A662-839556BAE4B2}"/>
              </a:ext>
            </a:extLst>
          </p:cNvPr>
          <p:cNvGrpSpPr/>
          <p:nvPr/>
        </p:nvGrpSpPr>
        <p:grpSpPr>
          <a:xfrm>
            <a:off x="582705" y="5032237"/>
            <a:ext cx="11448289" cy="1390705"/>
            <a:chOff x="684306" y="3508148"/>
            <a:chExt cx="13559633" cy="960848"/>
          </a:xfrm>
        </p:grpSpPr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E79854F2-9951-4995-8E98-67827CF1354A}"/>
                </a:ext>
              </a:extLst>
            </p:cNvPr>
            <p:cNvGrpSpPr/>
            <p:nvPr/>
          </p:nvGrpSpPr>
          <p:grpSpPr>
            <a:xfrm>
              <a:off x="684306" y="3508148"/>
              <a:ext cx="13559633" cy="960848"/>
              <a:chOff x="665833" y="3748153"/>
              <a:chExt cx="8520094" cy="960848"/>
            </a:xfrm>
          </p:grpSpPr>
          <p:sp>
            <p:nvSpPr>
              <p:cNvPr id="10" name="Rechthoek: afgeronde hoeken 9">
                <a:extLst>
                  <a:ext uri="{FF2B5EF4-FFF2-40B4-BE49-F238E27FC236}">
                    <a16:creationId xmlns:a16="http://schemas.microsoft.com/office/drawing/2014/main" id="{D792D473-AF2B-40A8-AC9F-59B441F9AD2C}"/>
                  </a:ext>
                </a:extLst>
              </p:cNvPr>
              <p:cNvSpPr/>
              <p:nvPr/>
            </p:nvSpPr>
            <p:spPr>
              <a:xfrm>
                <a:off x="665833" y="3748153"/>
                <a:ext cx="8520094" cy="96084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58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nl-BE">
                  <a:solidFill>
                    <a:srgbClr val="4584B6"/>
                  </a:solidFill>
                </a:endParaRPr>
              </a:p>
            </p:txBody>
          </p:sp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7E131B26-646E-41E0-AB33-35C50EA793B7}"/>
                  </a:ext>
                </a:extLst>
              </p:cNvPr>
              <p:cNvSpPr txBox="1"/>
              <p:nvPr/>
            </p:nvSpPr>
            <p:spPr>
              <a:xfrm>
                <a:off x="2086277" y="3950106"/>
                <a:ext cx="116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 sz="2400">
                  <a:solidFill>
                    <a:srgbClr val="446785"/>
                  </a:solidFill>
                </a:endParaRPr>
              </a:p>
            </p:txBody>
          </p:sp>
        </p:grp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DCBEF4D-D80A-4518-9B5B-B2BE09B02AEA}"/>
                </a:ext>
              </a:extLst>
            </p:cNvPr>
            <p:cNvSpPr/>
            <p:nvPr/>
          </p:nvSpPr>
          <p:spPr>
            <a:xfrm>
              <a:off x="1099609" y="3692974"/>
              <a:ext cx="131443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altLang="nl-BE" sz="2800"/>
                <a:t>No! The solution is to </a:t>
              </a:r>
              <a:r>
                <a:rPr lang="nl-BE" altLang="nl-BE" sz="2800" err="1"/>
                <a:t>request</a:t>
              </a:r>
              <a:r>
                <a:rPr lang="nl-BE" altLang="nl-BE" sz="2800"/>
                <a:t> </a:t>
              </a:r>
              <a:r>
                <a:rPr lang="nl-BE" altLang="nl-BE" sz="2800" err="1"/>
                <a:t>the</a:t>
              </a:r>
              <a:r>
                <a:rPr lang="nl-BE" altLang="nl-BE" sz="2800"/>
                <a:t> </a:t>
              </a:r>
              <a:r>
                <a:rPr lang="nl-BE" altLang="nl-BE" sz="2800" err="1"/>
                <a:t>number</a:t>
              </a:r>
              <a:r>
                <a:rPr lang="nl-BE" altLang="nl-BE" sz="2800"/>
                <a:t> of seats and </a:t>
              </a:r>
              <a:r>
                <a:rPr lang="nl-BE" altLang="nl-BE" sz="2800" err="1"/>
                <a:t>the</a:t>
              </a:r>
              <a:r>
                <a:rPr lang="nl-BE" altLang="nl-BE" sz="2800"/>
                <a:t> </a:t>
              </a:r>
              <a:r>
                <a:rPr lang="nl-BE" altLang="nl-BE" sz="2800" err="1"/>
                <a:t>number</a:t>
              </a:r>
              <a:r>
                <a:rPr lang="nl-BE" altLang="nl-BE" sz="2800"/>
                <a:t> of trains </a:t>
              </a:r>
              <a:endParaRPr lang="nl-BE">
                <a:latin typeface="Calibri "/>
              </a:endParaRPr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8A5BFA-43C2-4A53-A56E-1734F8AD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40</a:t>
            </a:fld>
            <a:endParaRPr lang="nl-BE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B7689E5-DEA6-444A-84F3-B464EDE581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264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12"/>
    </mc:Choice>
    <mc:Fallback>
      <p:transition spd="slow" advTm="37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4818B-4406-46FA-9FF1-903D8512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Input function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01A82D-E3A8-4BAC-B431-4870F7D8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b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input</a:t>
            </a:r>
            <a:r>
              <a:rPr lang="nl-NL" sz="2400" b="1">
                <a:latin typeface="Courier New" pitchFamily="49" charset="0"/>
                <a:cs typeface="Courier New" pitchFamily="49" charset="0"/>
              </a:rPr>
              <a:t>(</a:t>
            </a:r>
            <a:r>
              <a:rPr lang="nl-NL" sz="2400" b="1" i="1">
                <a:latin typeface="Courier New" pitchFamily="49" charset="0"/>
                <a:cs typeface="Courier New" pitchFamily="49" charset="0"/>
              </a:rPr>
              <a:t>argument</a:t>
            </a:r>
            <a:r>
              <a:rPr lang="nl-NL" sz="2400" b="1">
                <a:latin typeface="Courier New" pitchFamily="49" charset="0"/>
                <a:cs typeface="Courier New" pitchFamily="49" charset="0"/>
              </a:rPr>
              <a:t>)</a:t>
            </a:r>
            <a:r>
              <a:rPr lang="nl-NL" b="1">
                <a:latin typeface="Courier New" pitchFamily="49" charset="0"/>
                <a:cs typeface="Courier New" pitchFamily="49" charset="0"/>
              </a:rPr>
              <a:t>		</a:t>
            </a:r>
            <a:r>
              <a:rPr lang="nl-NL">
                <a:latin typeface="Calibri" pitchFamily="34" charset="0"/>
                <a:cs typeface="Calibri" pitchFamily="34" charset="0"/>
              </a:rPr>
              <a:t>built-in keyboard input function</a:t>
            </a:r>
          </a:p>
          <a:p>
            <a:pPr marL="457200" lvl="1" indent="0">
              <a:buNone/>
            </a:pPr>
            <a:r>
              <a:rPr lang="nl-NL">
                <a:latin typeface="Calibri" pitchFamily="34" charset="0"/>
                <a:cs typeface="Calibri" pitchFamily="34" charset="0"/>
              </a:rPr>
              <a:t>					</a:t>
            </a:r>
            <a:r>
              <a:rPr lang="nl-NL" err="1">
                <a:latin typeface="Calibri" pitchFamily="34" charset="0"/>
                <a:cs typeface="Calibri" pitchFamily="34" charset="0"/>
              </a:rPr>
              <a:t>the</a:t>
            </a:r>
            <a:r>
              <a:rPr lang="nl-NL">
                <a:latin typeface="Calibri" pitchFamily="34" charset="0"/>
                <a:cs typeface="Calibri" pitchFamily="34" charset="0"/>
              </a:rPr>
              <a:t> value entered is captured in a variable</a:t>
            </a:r>
          </a:p>
          <a:p>
            <a:pPr marL="0" indent="0">
              <a:buNone/>
            </a:pPr>
            <a:endParaRPr lang="nl-NL">
              <a:latin typeface="Calibri" pitchFamily="34" charset="0"/>
              <a:cs typeface="Calibri" pitchFamily="34" charset="0"/>
            </a:endParaRPr>
          </a:p>
          <a:p>
            <a:endParaRPr lang="nl-NL" b="1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endParaRPr lang="nl-NL" sz="2400" b="1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nl-NL" sz="2400" b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input</a:t>
            </a:r>
            <a:r>
              <a:rPr lang="nl-NL">
                <a:latin typeface="Calibri" pitchFamily="34" charset="0"/>
              </a:rPr>
              <a:t> always returns a string</a:t>
            </a:r>
          </a:p>
          <a:p>
            <a:pPr marL="0" indent="0">
              <a:buNone/>
            </a:pPr>
            <a:r>
              <a:rPr lang="nl-NL" sz="2400">
                <a:latin typeface="Calibri" pitchFamily="34" charset="0"/>
              </a:rPr>
              <a:t>So, when you request a number, you still have </a:t>
            </a:r>
            <a:r>
              <a:rPr lang="nl-NL" sz="2400" err="1">
                <a:latin typeface="Calibri" pitchFamily="34" charset="0"/>
              </a:rPr>
              <a:t>to</a:t>
            </a:r>
            <a:r>
              <a:rPr lang="nl-NL" sz="2400">
                <a:latin typeface="Calibri" pitchFamily="34" charset="0"/>
              </a:rPr>
              <a:t> </a:t>
            </a:r>
            <a:r>
              <a:rPr lang="nl-NL" sz="2400" err="1">
                <a:latin typeface="Calibri" pitchFamily="34" charset="0"/>
              </a:rPr>
              <a:t>convert</a:t>
            </a:r>
            <a:r>
              <a:rPr lang="nl-NL" sz="2400">
                <a:latin typeface="Calibri" pitchFamily="34" charset="0"/>
              </a:rPr>
              <a:t> the string you </a:t>
            </a:r>
            <a:r>
              <a:rPr lang="nl-NL" sz="2400" err="1">
                <a:latin typeface="Calibri" pitchFamily="34" charset="0"/>
              </a:rPr>
              <a:t>entered</a:t>
            </a:r>
            <a:r>
              <a:rPr lang="nl-NL" sz="2400">
                <a:latin typeface="Calibri" pitchFamily="34" charset="0"/>
              </a:rPr>
              <a:t> </a:t>
            </a:r>
            <a:r>
              <a:rPr lang="nl-NL" sz="2400" err="1">
                <a:latin typeface="Calibri" pitchFamily="34" charset="0"/>
              </a:rPr>
              <a:t>using</a:t>
            </a:r>
            <a:r>
              <a:rPr lang="nl-NL" sz="2400">
                <a:latin typeface="Calibri" pitchFamily="34" charset="0"/>
              </a:rPr>
              <a:t> the conversion functions </a:t>
            </a:r>
            <a:r>
              <a:rPr lang="nl-NL" sz="2400" err="1">
                <a:latin typeface="Calibri" pitchFamily="34" charset="0"/>
              </a:rPr>
              <a:t>float</a:t>
            </a:r>
            <a:r>
              <a:rPr lang="nl-NL" sz="2400">
                <a:latin typeface="Calibri" pitchFamily="34" charset="0"/>
              </a:rPr>
              <a:t>() or int() </a:t>
            </a:r>
            <a:r>
              <a:rPr lang="nl-NL" sz="2400" err="1">
                <a:latin typeface="Calibri" pitchFamily="34" charset="0"/>
              </a:rPr>
              <a:t>before</a:t>
            </a:r>
            <a:r>
              <a:rPr lang="nl-NL" sz="2400">
                <a:latin typeface="Calibri" pitchFamily="34" charset="0"/>
              </a:rPr>
              <a:t> you start calculating with it</a:t>
            </a:r>
            <a:r>
              <a:rPr lang="nl-NL">
                <a:latin typeface="Calibri" pitchFamily="34" charset="0"/>
              </a:rPr>
              <a:t>.</a:t>
            </a:r>
            <a:endParaRPr lang="nl-BE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FD2B701A-6416-4AA7-BC3E-20ED9D6B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41</a:t>
            </a:fld>
            <a:endParaRPr lang="nl-B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EE3F7A-1E57-4274-A04D-64B0D30FA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04" y="2518395"/>
            <a:ext cx="828944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"Enter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trains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per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82AE01D-90F0-464E-942F-72C75E914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04" y="5505273"/>
            <a:ext cx="991810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"Enter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trains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per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7E7C0B5-55A8-480D-B1D5-60B2E606E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13" y="2981256"/>
            <a:ext cx="4661034" cy="6463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A87155F-1B6B-4002-B21A-52AFC227F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511" y="5934076"/>
            <a:ext cx="4661035" cy="644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6BB2F0-DF92-4E24-810D-1DC61B07C7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478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47"/>
    </mc:Choice>
    <mc:Fallback>
      <p:transition spd="slow" advTm="115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B6638-CF65-4A1C-9300-7A287E99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capacity.py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D30ABD83-A089-4850-BF46-084321474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49978"/>
            <a:ext cx="11291048" cy="5121130"/>
          </a:xfrm>
        </p:spPr>
        <p:txBody>
          <a:bodyPr/>
          <a:lstStyle/>
          <a:p>
            <a:r>
              <a:rPr lang="nl-BE"/>
              <a:t>Code:</a:t>
            </a:r>
          </a:p>
          <a:p>
            <a:endParaRPr lang="nl-BE"/>
          </a:p>
          <a:p>
            <a:endParaRPr lang="nl-BE"/>
          </a:p>
          <a:p>
            <a:pPr marL="0" indent="0">
              <a:buNone/>
            </a:pPr>
            <a:br>
              <a:rPr lang="nl-BE"/>
            </a:br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Result:</a:t>
            </a:r>
          </a:p>
          <a:p>
            <a:endParaRPr lang="nl-BE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6825E3D-CFAD-4EAC-9EEC-97C742A65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86" y="1882708"/>
            <a:ext cx="11301202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trains_per_hour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"Enter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 of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trains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 per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hour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: "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places_per_train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"Enter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 of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places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 per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hour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: "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nl-BE" altLang="nl-BE" sz="400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minutes_per_ride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nl-BE" altLang="nl-BE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minutes_boarding_time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>
                <a:solidFill>
                  <a:srgbClr val="0000FF"/>
                </a:solidFill>
                <a:latin typeface="Consolas" panose="020B0609020204030204" pitchFamily="49" charset="0"/>
              </a:rPr>
              <a:t>0.5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nl-BE" altLang="nl-BE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capacity_per_hour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trains_per_hour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places_per_train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nl-BE" altLang="nl-BE">
                <a:solidFill>
                  <a:srgbClr val="0000FF"/>
                </a:solidFill>
                <a:latin typeface="Consolas" panose="020B0609020204030204" pitchFamily="49" charset="0"/>
              </a:rPr>
              <a:t>60 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/ (</a:t>
            </a: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minutes_boarding_time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minutes_per_ride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'The maximum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capacity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 of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 Python per </a:t>
            </a:r>
            <a:r>
              <a:rPr lang="nl-BE" altLang="nl-BE" b="1" err="1">
                <a:solidFill>
                  <a:srgbClr val="008080"/>
                </a:solidFill>
                <a:latin typeface="Consolas" panose="020B0609020204030204" pitchFamily="49" charset="0"/>
              </a:rPr>
              <a:t>hour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 is'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err="1">
                <a:solidFill>
                  <a:srgbClr val="000000"/>
                </a:solidFill>
                <a:latin typeface="Consolas" panose="020B0609020204030204" pitchFamily="49" charset="0"/>
              </a:rPr>
              <a:t>capacity_per_hour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'persons'</a:t>
            </a:r>
            <a:r>
              <a:rPr lang="nl-BE" altLang="nl-BE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000">
              <a:latin typeface="Arial" panose="020B0604020202020204" pitchFamily="34" charset="0"/>
            </a:endParaRP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917F42F8-1E6A-46C8-9F09-2B3B35D5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42</a:t>
            </a:fld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447613E-95D4-4FA0-BF68-B4080FA0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419" y="5303520"/>
            <a:ext cx="7234734" cy="11436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8F5165-0E94-410F-8670-024099FBE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0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05"/>
    </mc:Choice>
    <mc:Fallback>
      <p:transition spd="slow" advTm="8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Comments in a Python program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76048"/>
          </a:xfrm>
        </p:spPr>
        <p:txBody>
          <a:bodyPr>
            <a:normAutofit/>
          </a:bodyPr>
          <a:lstStyle/>
          <a:p>
            <a:r>
              <a:rPr lang="nl-BE"/>
              <a:t>Adding comments makes your program more readable for other programmers</a:t>
            </a:r>
          </a:p>
          <a:p>
            <a:r>
              <a:rPr lang="nl-BE"/>
              <a:t>In Python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>You can </a:t>
            </a:r>
          </a:p>
          <a:p>
            <a:pPr lvl="1"/>
            <a:r>
              <a:rPr lang="nl-BE"/>
              <a:t>Type</a:t>
            </a:r>
            <a:r>
              <a:rPr lang="nl-BE">
                <a:solidFill>
                  <a:srgbClr val="4584B6"/>
                </a:solidFill>
              </a:rPr>
              <a:t> #</a:t>
            </a:r>
            <a:r>
              <a:rPr lang="nl-BE"/>
              <a:t> </a:t>
            </a:r>
            <a:r>
              <a:rPr lang="nl-BE" err="1"/>
              <a:t>manually</a:t>
            </a:r>
            <a:endParaRPr lang="nl-BE"/>
          </a:p>
          <a:p>
            <a:pPr lvl="1"/>
            <a:r>
              <a:rPr lang="nl-BE"/>
              <a:t>Select lines code &gt; menu Code &gt; </a:t>
            </a:r>
            <a:r>
              <a:rPr lang="nl-BE">
                <a:solidFill>
                  <a:srgbClr val="4584B6"/>
                </a:solidFill>
              </a:rPr>
              <a:t>Comment </a:t>
            </a:r>
            <a:r>
              <a:rPr lang="nl-BE" err="1">
                <a:solidFill>
                  <a:srgbClr val="4584B6"/>
                </a:solidFill>
              </a:rPr>
              <a:t>with</a:t>
            </a:r>
            <a:r>
              <a:rPr lang="nl-BE">
                <a:solidFill>
                  <a:srgbClr val="4584B6"/>
                </a:solidFill>
              </a:rPr>
              <a:t> Line Comment</a:t>
            </a:r>
          </a:p>
          <a:p>
            <a:pPr lvl="1"/>
            <a:r>
              <a:rPr lang="nl-BE"/>
              <a:t>Select lines code &gt; </a:t>
            </a:r>
            <a:r>
              <a:rPr lang="nl-BE" err="1"/>
              <a:t>press</a:t>
            </a:r>
            <a:r>
              <a:rPr lang="nl-BE"/>
              <a:t> </a:t>
            </a:r>
            <a:r>
              <a:rPr lang="nl-BE">
                <a:solidFill>
                  <a:srgbClr val="4584B6"/>
                </a:solidFill>
              </a:rPr>
              <a:t>ctrl + 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43</a:t>
            </a:fld>
            <a:endParaRPr lang="nl-BE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03248" y="2474254"/>
            <a:ext cx="6449961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#strings can be with "" or '</a:t>
            </a:r>
            <a:br>
              <a:rPr kumimoji="0" lang="nl-BE" altLang="nl-BE" sz="20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text1 =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"this is in the morning"</a:t>
            </a:r>
            <a:b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text2 = 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'start </a:t>
            </a:r>
            <a:r>
              <a:rPr kumimoji="0" lang="nl-BE" altLang="nl-BE" sz="20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lesson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8:25'</a:t>
            </a:r>
            <a:b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#join strings</a:t>
            </a:r>
            <a:br>
              <a:rPr kumimoji="0" lang="nl-BE" altLang="nl-BE" sz="20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(text2, text1)</a:t>
            </a:r>
            <a:endParaRPr kumimoji="0" lang="nl-BE" altLang="nl-BE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836460-A743-4E1A-83F5-826EC1F5F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3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81"/>
    </mc:Choice>
    <mc:Fallback>
      <p:transition spd="slow" advTm="57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57AD780-3082-4C32-A5C2-EC367696A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4" y="3841789"/>
            <a:ext cx="10948831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nl-BE" altLang="nl-BE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data</a:t>
            </a:r>
            <a:br>
              <a:rPr kumimoji="0" lang="nl-BE" altLang="nl-BE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 = 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Who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are we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celebrating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number_of_guests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"How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many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guests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are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invited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price_present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"How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much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did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gift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nl-BE" altLang="nl-BE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data</a:t>
            </a:r>
            <a:br>
              <a:rPr kumimoji="0" lang="nl-BE" altLang="nl-BE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price_per_guest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price_present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number_of_guests</a:t>
            </a:r>
            <a:endParaRPr kumimoji="0" lang="nl-BE" altLang="nl-BE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print information</a:t>
            </a:r>
            <a:br>
              <a:rPr kumimoji="0" lang="nl-BE" altLang="nl-BE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contribution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gift </a:t>
            </a:r>
            <a:r>
              <a:rPr kumimoji="0" lang="nl-BE" altLang="nl-BE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" 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person + </a:t>
            </a:r>
            <a:r>
              <a:rPr kumimoji="0" lang="nl-BE" altLang="nl-BE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= </a:t>
            </a:r>
            <a:r>
              <a:rPr lang="nl-BE" altLang="nl-BE" b="1">
                <a:solidFill>
                  <a:srgbClr val="008080"/>
                </a:solidFill>
                <a:latin typeface="Consolas" panose="020B0609020204030204" pitchFamily="49" charset="0"/>
              </a:rPr>
              <a:t>" 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price_per_guest</a:t>
            </a:r>
            <a:r>
              <a:rPr kumimoji="0" lang="nl-BE" altLang="nl-BE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A58B88-4F2D-4C49-B662-2E401EAAF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368" y="2221398"/>
            <a:ext cx="4995974" cy="14876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A6CEC6-2158-4E2D-AAAB-5F0AFB2A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Recap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6D395F-6B0D-46EB-9A83-008C4095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Many programs have the following structure:</a:t>
            </a:r>
            <a:endParaRPr lang="nl-BE"/>
          </a:p>
          <a:p>
            <a:pPr lvl="1"/>
            <a:r>
              <a:rPr lang="nl-BE" err="1">
                <a:solidFill>
                  <a:srgbClr val="FF0000"/>
                </a:solidFill>
              </a:rPr>
              <a:t>You</a:t>
            </a:r>
            <a:r>
              <a:rPr lang="nl-BE">
                <a:solidFill>
                  <a:srgbClr val="FF0000"/>
                </a:solidFill>
              </a:rPr>
              <a:t> </a:t>
            </a:r>
            <a:r>
              <a:rPr lang="nl-BE" err="1">
                <a:solidFill>
                  <a:srgbClr val="FF0000"/>
                </a:solidFill>
              </a:rPr>
              <a:t>read</a:t>
            </a:r>
            <a:r>
              <a:rPr lang="nl-BE">
                <a:solidFill>
                  <a:srgbClr val="FF0000"/>
                </a:solidFill>
              </a:rPr>
              <a:t> data					</a:t>
            </a:r>
          </a:p>
          <a:p>
            <a:pPr lvl="1"/>
            <a:r>
              <a:rPr lang="nl-BE" err="1">
                <a:solidFill>
                  <a:srgbClr val="92D050"/>
                </a:solidFill>
              </a:rPr>
              <a:t>You</a:t>
            </a:r>
            <a:r>
              <a:rPr lang="nl-BE">
                <a:solidFill>
                  <a:srgbClr val="92D050"/>
                </a:solidFill>
              </a:rPr>
              <a:t> </a:t>
            </a:r>
            <a:r>
              <a:rPr lang="nl-BE" err="1">
                <a:solidFill>
                  <a:srgbClr val="92D050"/>
                </a:solidFill>
              </a:rPr>
              <a:t>process</a:t>
            </a:r>
            <a:r>
              <a:rPr lang="nl-BE">
                <a:solidFill>
                  <a:srgbClr val="92D050"/>
                </a:solidFill>
              </a:rPr>
              <a:t> </a:t>
            </a:r>
            <a:r>
              <a:rPr lang="nl-BE" err="1">
                <a:solidFill>
                  <a:srgbClr val="92D050"/>
                </a:solidFill>
              </a:rPr>
              <a:t>those</a:t>
            </a:r>
            <a:r>
              <a:rPr lang="nl-BE">
                <a:solidFill>
                  <a:srgbClr val="92D050"/>
                </a:solidFill>
              </a:rPr>
              <a:t> data</a:t>
            </a:r>
            <a:r>
              <a:rPr lang="nl-BE"/>
              <a:t>				</a:t>
            </a:r>
          </a:p>
          <a:p>
            <a:pPr lvl="1"/>
            <a:r>
              <a:rPr lang="nl-BE" err="1">
                <a:solidFill>
                  <a:srgbClr val="0070C0"/>
                </a:solidFill>
              </a:rPr>
              <a:t>You</a:t>
            </a:r>
            <a:r>
              <a:rPr lang="nl-BE">
                <a:solidFill>
                  <a:srgbClr val="0070C0"/>
                </a:solidFill>
              </a:rPr>
              <a:t> print </a:t>
            </a:r>
            <a:r>
              <a:rPr lang="nl-BE" err="1">
                <a:solidFill>
                  <a:srgbClr val="0070C0"/>
                </a:solidFill>
              </a:rPr>
              <a:t>the</a:t>
            </a:r>
            <a:r>
              <a:rPr lang="nl-BE">
                <a:solidFill>
                  <a:srgbClr val="0070C0"/>
                </a:solidFill>
              </a:rPr>
              <a:t> information </a:t>
            </a:r>
            <a:r>
              <a:rPr lang="nl-BE" err="1">
                <a:solidFill>
                  <a:srgbClr val="0070C0"/>
                </a:solidFill>
              </a:rPr>
              <a:t>you</a:t>
            </a:r>
            <a:r>
              <a:rPr lang="nl-BE">
                <a:solidFill>
                  <a:srgbClr val="0070C0"/>
                </a:solidFill>
              </a:rPr>
              <a:t> </a:t>
            </a:r>
            <a:r>
              <a:rPr lang="nl-BE" err="1">
                <a:solidFill>
                  <a:srgbClr val="0070C0"/>
                </a:solidFill>
              </a:rPr>
              <a:t>obtained</a:t>
            </a:r>
            <a:endParaRPr lang="nl-BE">
              <a:solidFill>
                <a:srgbClr val="4584B6"/>
              </a:solidFill>
            </a:endParaRPr>
          </a:p>
          <a:p>
            <a:pPr lvl="1"/>
            <a:endParaRPr lang="en-US">
              <a:solidFill>
                <a:srgbClr val="4584B6"/>
              </a:solidFill>
            </a:endParaRPr>
          </a:p>
          <a:p>
            <a:endParaRPr lang="nl-BE">
              <a:solidFill>
                <a:srgbClr val="4584B6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6EC26B7-AE58-4A41-9473-B6B23F8D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44</a:t>
            </a:fld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51830-0E52-4E1E-9705-F6515D105745}"/>
              </a:ext>
            </a:extLst>
          </p:cNvPr>
          <p:cNvSpPr/>
          <p:nvPr/>
        </p:nvSpPr>
        <p:spPr>
          <a:xfrm>
            <a:off x="6903218" y="2154523"/>
            <a:ext cx="5074417" cy="971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9B81CEE-9939-4830-B526-669A21C076A7}"/>
              </a:ext>
            </a:extLst>
          </p:cNvPr>
          <p:cNvSpPr/>
          <p:nvPr/>
        </p:nvSpPr>
        <p:spPr>
          <a:xfrm>
            <a:off x="6903217" y="3144029"/>
            <a:ext cx="5074417" cy="56505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28ADD64-602C-4830-9C08-797D042F2532}"/>
              </a:ext>
            </a:extLst>
          </p:cNvPr>
          <p:cNvSpPr/>
          <p:nvPr/>
        </p:nvSpPr>
        <p:spPr>
          <a:xfrm>
            <a:off x="621236" y="4175090"/>
            <a:ext cx="10440054" cy="979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3335AFC-9B00-4C5F-A059-7BBEB767E7E1}"/>
              </a:ext>
            </a:extLst>
          </p:cNvPr>
          <p:cNvSpPr/>
          <p:nvPr/>
        </p:nvSpPr>
        <p:spPr>
          <a:xfrm>
            <a:off x="621236" y="6356349"/>
            <a:ext cx="10732564" cy="432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BBFDF69-1E9E-4497-B72C-3383A9CFDF53}"/>
              </a:ext>
            </a:extLst>
          </p:cNvPr>
          <p:cNvSpPr/>
          <p:nvPr/>
        </p:nvSpPr>
        <p:spPr>
          <a:xfrm>
            <a:off x="621236" y="5553436"/>
            <a:ext cx="10440054" cy="4320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CCC36B1-450B-4D1D-AE41-0F103B228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6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13"/>
    </mc:Choice>
    <mc:Fallback>
      <p:transition spd="slow" advTm="90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6250-BB84-4A96-84AA-B07559F2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Recap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4DC73-917F-46AE-94A6-499DB6099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new line character in Python is </a:t>
            </a:r>
            <a:r>
              <a:rPr lang="en-US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\n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 is used to indicate the end of a line of text and the beginning of a new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341CE-0891-4C03-A1A3-58FB3095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D65F7-7320-4EB5-95D3-C4B6E2E8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5" y="3028950"/>
            <a:ext cx="10458450" cy="800100"/>
          </a:xfrm>
          <a:prstGeom prst="rect">
            <a:avLst/>
          </a:prstGeom>
        </p:spPr>
      </p:pic>
      <p:pic>
        <p:nvPicPr>
          <p:cNvPr id="7" name="Afbeelding 5">
            <a:extLst>
              <a:ext uri="{FF2B5EF4-FFF2-40B4-BE49-F238E27FC236}">
                <a16:creationId xmlns:a16="http://schemas.microsoft.com/office/drawing/2014/main" id="{D58E843F-51C8-4CB0-8337-B55A9A48E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55907"/>
            <a:ext cx="4995974" cy="148769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0014013-0FEB-4836-9153-8DB911DA0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8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5"/>
    </mc:Choice>
    <mc:Fallback>
      <p:transition spd="slow" advTm="9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22D38-B9AC-431B-9739-DB14469A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Going back in time...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B9DBD6-4A36-4DAE-A8E1-57B5DA792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/>
              <a:t>Each processor has its instruction set or collection of machine codes that can be processed.</a:t>
            </a:r>
          </a:p>
          <a:p>
            <a:r>
              <a:rPr lang="nl-BE"/>
              <a:t>Modern processors process up to a few hundred thousand MIPS (</a:t>
            </a:r>
            <a:r>
              <a:rPr lang="nl-BE" err="1"/>
              <a:t>Million</a:t>
            </a:r>
            <a:r>
              <a:rPr lang="nl-BE"/>
              <a:t> </a:t>
            </a:r>
            <a:r>
              <a:rPr lang="nl-BE" err="1"/>
              <a:t>Instructions</a:t>
            </a:r>
            <a:r>
              <a:rPr lang="nl-BE"/>
              <a:t> Per Second).</a:t>
            </a:r>
          </a:p>
          <a:p>
            <a:r>
              <a:rPr lang="nl-BE"/>
              <a:t>Because it is time consuming to write and maintain the instructions to be executed in machine code, assembly and programming languages have been developed.</a:t>
            </a:r>
          </a:p>
          <a:p>
            <a:pPr lvl="1"/>
            <a:r>
              <a:rPr lang="nl-BE"/>
              <a:t>In assembly languages, each line represents an instruction in machine language </a:t>
            </a:r>
          </a:p>
          <a:p>
            <a:pPr lvl="1"/>
            <a:endParaRPr lang="nl-BE"/>
          </a:p>
          <a:p>
            <a:pPr lvl="1"/>
            <a:r>
              <a:rPr lang="nl-BE"/>
              <a:t>In programming languages the actual machine language is abstracted and encoded in a clear, legible and </a:t>
            </a:r>
            <a:r>
              <a:rPr lang="nl-BE" err="1"/>
              <a:t>transparent</a:t>
            </a:r>
            <a:r>
              <a:rPr lang="nl-BE"/>
              <a:t> way</a:t>
            </a:r>
          </a:p>
          <a:p>
            <a:pPr marL="914400" lvl="2" indent="0">
              <a:buNone/>
            </a:pPr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A329C35-F1A4-478E-8EA1-BC478A16DE0A}"/>
              </a:ext>
            </a:extLst>
          </p:cNvPr>
          <p:cNvSpPr txBox="1"/>
          <p:nvPr/>
        </p:nvSpPr>
        <p:spPr>
          <a:xfrm>
            <a:off x="3596130" y="4739210"/>
            <a:ext cx="699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>
                <a:solidFill>
                  <a:srgbClr val="4584B6"/>
                </a:solidFill>
                <a:latin typeface="Consolas" panose="020B0609020204030204" pitchFamily="49" charset="0"/>
              </a:rPr>
              <a:t>MOV cx,12           Move or place 12 in register cx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99967E4-E5EE-436D-968C-C28543B7B5C4}"/>
              </a:ext>
            </a:extLst>
          </p:cNvPr>
          <p:cNvSpPr txBox="1"/>
          <p:nvPr/>
        </p:nvSpPr>
        <p:spPr>
          <a:xfrm>
            <a:off x="3596130" y="607338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>
                <a:solidFill>
                  <a:srgbClr val="4584B6"/>
                </a:solidFill>
                <a:latin typeface="Consolas" panose="020B0609020204030204" pitchFamily="49" charset="0"/>
              </a:rPr>
              <a:t>number = 12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855147-F990-4310-8A5B-461A66DD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638C34-8A6A-4254-A7A9-56BE957AF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55"/>
    </mc:Choice>
    <mc:Fallback>
      <p:transition spd="slow" advTm="67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73C2-4931-4773-ABB6-95317DD9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Going back in time...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6833C13A-D885-45DF-98D0-B63CF3DD3400}"/>
              </a:ext>
            </a:extLst>
          </p:cNvPr>
          <p:cNvGraphicFramePr>
            <a:graphicFrameLocks noGrp="1"/>
          </p:cNvGraphicFramePr>
          <p:nvPr/>
        </p:nvGraphicFramePr>
        <p:xfrm>
          <a:off x="736136" y="2130829"/>
          <a:ext cx="10889673" cy="42976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75856">
                  <a:extLst>
                    <a:ext uri="{9D8B030D-6E8A-4147-A177-3AD203B41FA5}">
                      <a16:colId xmlns:a16="http://schemas.microsoft.com/office/drawing/2014/main" val="436075791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253785616"/>
                    </a:ext>
                  </a:extLst>
                </a:gridCol>
                <a:gridCol w="8645234">
                  <a:extLst>
                    <a:ext uri="{9D8B030D-6E8A-4147-A177-3AD203B41FA5}">
                      <a16:colId xmlns:a16="http://schemas.microsoft.com/office/drawing/2014/main" val="2476521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20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1957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20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FORTRAN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2000" b="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Formula Translation</a:t>
                      </a:r>
                      <a:r>
                        <a:rPr lang="nl-BE" sz="20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developed by John </a:t>
                      </a:r>
                      <a:r>
                        <a:rPr lang="nl-BE" sz="2000" b="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Backus</a:t>
                      </a:r>
                      <a:endParaRPr lang="nl-BE" sz="2000" b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28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1959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COBOL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Common Business </a:t>
                      </a:r>
                      <a:r>
                        <a:rPr lang="nl-BE" sz="2000" err="1"/>
                        <a:t>Oriented</a:t>
                      </a:r>
                      <a:r>
                        <a:rPr lang="nl-BE" sz="2000"/>
                        <a:t> Language, developed by Grace Hopper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91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1964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BASIC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Beginners </a:t>
                      </a:r>
                      <a:r>
                        <a:rPr lang="nl-BE" sz="2000" err="1"/>
                        <a:t>All Purpose Symbolic Instruction</a:t>
                      </a:r>
                      <a:r>
                        <a:rPr lang="nl-BE" sz="2000"/>
                        <a:t> Code, developed by </a:t>
                      </a:r>
                      <a:r>
                        <a:rPr lang="nl-BE" sz="2000" err="1"/>
                        <a:t>Darmouth</a:t>
                      </a:r>
                      <a:r>
                        <a:rPr lang="nl-BE" sz="2000"/>
                        <a:t> College students and refined by Bill Gates and Paul Allen.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06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1969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Developed by Dennis </a:t>
                      </a:r>
                      <a:r>
                        <a:rPr lang="nl-BE" sz="2000" err="1"/>
                        <a:t>Ritchie</a:t>
                      </a:r>
                      <a:r>
                        <a:rPr lang="nl-BE" sz="2000"/>
                        <a:t> at Bell Telephone as the successor of B to drive the Unix Operating System. Linux is based on C.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5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1970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PASCAL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Developed by </a:t>
                      </a:r>
                      <a:r>
                        <a:rPr lang="nl-BE" sz="2000" err="1"/>
                        <a:t>Niklaus</a:t>
                      </a:r>
                      <a:r>
                        <a:rPr lang="nl-BE" sz="2000"/>
                        <a:t> Wirth for educational purposes. The language is named after Blaise Pascal who invented the first 'calculator' in 1641.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39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1983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C++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err="1"/>
                        <a:t>Bjarne Stroustrup</a:t>
                      </a:r>
                      <a:r>
                        <a:rPr lang="nl-BE" sz="2000"/>
                        <a:t> of Bell Labs expands C into an object-oriented language.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28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1987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PERL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Practical </a:t>
                      </a:r>
                      <a:r>
                        <a:rPr lang="nl-BE" sz="2000" err="1"/>
                        <a:t>Extraction</a:t>
                      </a:r>
                      <a:r>
                        <a:rPr lang="nl-BE" sz="2000"/>
                        <a:t> Reporting Language, developed by Larry Wall. Perl was Wall's reaction to the fact that a number of standard reports with existing Unix commands could not be realized.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48200"/>
                  </a:ext>
                </a:extLst>
              </a:tr>
            </a:tbl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5BBAFC9B-D937-4673-9696-410D745880F7}"/>
              </a:ext>
            </a:extLst>
          </p:cNvPr>
          <p:cNvSpPr txBox="1"/>
          <p:nvPr/>
        </p:nvSpPr>
        <p:spPr>
          <a:xfrm>
            <a:off x="736136" y="1534160"/>
            <a:ext cx="6101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>
                <a:solidFill>
                  <a:srgbClr val="4584B6"/>
                </a:solidFill>
              </a:rPr>
              <a:t>The best known higher programming languages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956DC6-CBFB-46DD-A098-486206E4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E51C7C-797A-42D4-BEB1-3F78376AF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7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76"/>
    </mc:Choice>
    <mc:Fallback>
      <p:transition spd="slow" advTm="25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73C2-4931-4773-ABB6-95317DD9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Going back in time...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6833C13A-D885-45DF-98D0-B63CF3DD3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48953"/>
              </p:ext>
            </p:extLst>
          </p:nvPr>
        </p:nvGraphicFramePr>
        <p:xfrm>
          <a:off x="582706" y="1511069"/>
          <a:ext cx="11257280" cy="5212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7156">
                  <a:extLst>
                    <a:ext uri="{9D8B030D-6E8A-4147-A177-3AD203B41FA5}">
                      <a16:colId xmlns:a16="http://schemas.microsoft.com/office/drawing/2014/main" val="436075791"/>
                    </a:ext>
                  </a:extLst>
                </a:gridCol>
                <a:gridCol w="1512201">
                  <a:extLst>
                    <a:ext uri="{9D8B030D-6E8A-4147-A177-3AD203B41FA5}">
                      <a16:colId xmlns:a16="http://schemas.microsoft.com/office/drawing/2014/main" val="253785616"/>
                    </a:ext>
                  </a:extLst>
                </a:gridCol>
                <a:gridCol w="8967923">
                  <a:extLst>
                    <a:ext uri="{9D8B030D-6E8A-4147-A177-3AD203B41FA5}">
                      <a16:colId xmlns:a16="http://schemas.microsoft.com/office/drawing/2014/main" val="2476521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000" b="0">
                          <a:solidFill>
                            <a:srgbClr val="446785"/>
                          </a:solidFill>
                        </a:rPr>
                        <a:t>1991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b="0">
                          <a:solidFill>
                            <a:srgbClr val="446785"/>
                          </a:solidFill>
                        </a:rPr>
                        <a:t>PYTHON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b="0">
                          <a:solidFill>
                            <a:srgbClr val="446785"/>
                          </a:solidFill>
                        </a:rPr>
                        <a:t>Developed by Guido van Rossum, working in "Centre for Mathematics and Computer Science" in the Netherlands as an extension to the language 'ABC'. Python owes its name to </a:t>
                      </a:r>
                      <a:r>
                        <a:rPr lang="nl-BE" sz="2000" b="0" err="1">
                          <a:solidFill>
                            <a:srgbClr val="446785"/>
                          </a:solidFill>
                        </a:rPr>
                        <a:t>Monty</a:t>
                      </a:r>
                      <a:r>
                        <a:rPr lang="nl-BE" sz="2000" b="0">
                          <a:solidFill>
                            <a:srgbClr val="446785"/>
                          </a:solidFill>
                        </a:rPr>
                        <a:t> Python, Guido van Rossum's favourite TV program.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3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VB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Visual Basic. Language released by Microsoft for building graphical </a:t>
                      </a:r>
                      <a:r>
                        <a:rPr lang="nl-BE" sz="2000" err="1"/>
                        <a:t>window applications</a:t>
                      </a:r>
                      <a:r>
                        <a:rPr lang="nl-BE" sz="200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840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1993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RUBY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err="1"/>
                        <a:t>Yukihirio Matsumoto</a:t>
                      </a:r>
                      <a:r>
                        <a:rPr lang="nl-BE" sz="2000"/>
                        <a:t> developed Ruby by combining the languages Perl, Ada, Lisp, Smalltalk and Eiffel.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5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PHP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Rasmus </a:t>
                      </a:r>
                      <a:r>
                        <a:rPr lang="nl-BE" sz="2000" err="1"/>
                        <a:t>Lendorf</a:t>
                      </a:r>
                      <a:r>
                        <a:rPr lang="nl-BE" sz="2000"/>
                        <a:t> developed PHP to replace a number of Perl scripts that supported his homepage.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1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JAVA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Developed by Sun Microsystem developers led by James </a:t>
                      </a:r>
                      <a:r>
                        <a:rPr lang="nl-BE" sz="2000" err="1"/>
                        <a:t>Goslin</a:t>
                      </a:r>
                      <a:r>
                        <a:rPr lang="nl-BE" sz="2000"/>
                        <a:t>.</a:t>
                      </a:r>
                      <a:br>
                        <a:rPr lang="nl-BE" sz="2000"/>
                      </a:br>
                      <a:endParaRPr lang="nl-BE" sz="20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6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/>
                        <a:t>1995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JAVASCRIPT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Developed by Brendan </a:t>
                      </a:r>
                      <a:r>
                        <a:rPr lang="nl-BE" sz="2000" err="1"/>
                        <a:t>Eich</a:t>
                      </a:r>
                      <a:r>
                        <a:rPr lang="nl-BE" sz="2000"/>
                        <a:t> of Netscape under the name </a:t>
                      </a:r>
                      <a:r>
                        <a:rPr lang="nl-BE" sz="2000" err="1"/>
                        <a:t>Mocha</a:t>
                      </a:r>
                      <a:r>
                        <a:rPr lang="nl-BE" sz="2000"/>
                        <a:t>. Language for </a:t>
                      </a:r>
                      <a:r>
                        <a:rPr lang="nl-BE" sz="2000" err="1"/>
                        <a:t>client-side</a:t>
                      </a:r>
                      <a:r>
                        <a:rPr lang="nl-BE" sz="2000"/>
                        <a:t> scripting. Is based on C and is not related to Java.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99176"/>
                  </a:ext>
                </a:extLst>
              </a:tr>
              <a:tr h="261851">
                <a:tc>
                  <a:txBody>
                    <a:bodyPr/>
                    <a:lstStyle/>
                    <a:p>
                      <a:r>
                        <a:rPr lang="nl-BE" sz="2000"/>
                        <a:t>2001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C#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/>
                        <a:t>Developed by Microsoft as part of .NET. C# is object-</a:t>
                      </a:r>
                      <a:r>
                        <a:rPr lang="nl-BE" sz="2000" err="1"/>
                        <a:t>oriented</a:t>
                      </a:r>
                      <a:r>
                        <a:rPr lang="nl-BE" sz="2000"/>
                        <a:t> and is Microsoft's response to Java.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806671"/>
                  </a:ext>
                </a:extLst>
              </a:tr>
            </a:tbl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7390CE-EDD4-425D-BABE-A39CADA4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56585F3-E659-457C-86B8-3029F0898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19"/>
    </mc:Choice>
    <mc:Fallback>
      <p:transition spd="slow" advTm="35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495CD-1E3D-477B-B450-1F858FE0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noFill/>
        </p:spPr>
        <p:txBody>
          <a:bodyPr/>
          <a:lstStyle/>
          <a:p>
            <a:r>
              <a:rPr lang="nl-BE"/>
              <a:t>Most popular programming languages today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F3F8E9-FF48-4CEE-A59A-2D67797F8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/>
              <a:t>The </a:t>
            </a:r>
            <a:r>
              <a:rPr lang="nl-BE">
                <a:hlinkClick r:id="rId5"/>
              </a:rPr>
              <a:t>TIOBE-Programming Community index </a:t>
            </a:r>
            <a:r>
              <a:rPr lang="nl-BE"/>
              <a:t>reflects the popularity of programming languages.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B51BC31-7B3C-4F89-B6F1-2B03EC71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F3C8E1-A671-4C5F-924C-FD13B6D1F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77F706-A12A-41A4-8CBD-75D9B28D6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41" y="2532905"/>
            <a:ext cx="7507936" cy="43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6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88"/>
    </mc:Choice>
    <mc:Fallback>
      <p:transition spd="slow" advTm="31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4AE48-2806-4999-ABBF-69CC7A26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92" y="221029"/>
            <a:ext cx="10771094" cy="920015"/>
          </a:xfrm>
          <a:noFill/>
        </p:spPr>
        <p:txBody>
          <a:bodyPr/>
          <a:lstStyle/>
          <a:p>
            <a:r>
              <a:rPr lang="nl-BE"/>
              <a:t>Use of Python</a:t>
            </a:r>
          </a:p>
        </p:txBody>
      </p:sp>
      <p:pic>
        <p:nvPicPr>
          <p:cNvPr id="1026" name="Picture 2" descr="https://zgab33vy595fw5zq-zippykid.netdna-ssl.com/wp-content/uploads/2017/09/growth_major_languages-1-1024x878.png">
            <a:extLst>
              <a:ext uri="{FF2B5EF4-FFF2-40B4-BE49-F238E27FC236}">
                <a16:creationId xmlns:a16="http://schemas.microsoft.com/office/drawing/2014/main" id="{36C787F1-CA98-4433-8981-897A6817D97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545" y="1825625"/>
            <a:ext cx="50749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63FB5090-3082-4A53-8539-86A549B66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22392" cy="4351338"/>
          </a:xfrm>
        </p:spPr>
        <p:txBody>
          <a:bodyPr/>
          <a:lstStyle/>
          <a:p>
            <a:r>
              <a:rPr lang="nl-BE"/>
              <a:t>2017, 'Python' was the most frequently entered tag on </a:t>
            </a:r>
            <a:r>
              <a:rPr lang="nl-BE">
                <a:hlinkClick r:id="rId5"/>
              </a:rPr>
              <a:t>Stack Overflow</a:t>
            </a:r>
            <a:r>
              <a:rPr lang="nl-BE"/>
              <a:t>.</a:t>
            </a:r>
          </a:p>
          <a:p>
            <a:r>
              <a:rPr lang="nl-BE"/>
              <a:t>The rise of Python is impressive as Python was still at the bottom of the top 5 in 2012.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F4444EB-E2B8-4CFF-8B84-439973E3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9</a:t>
            </a:fld>
            <a:endParaRPr 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F366B2-79B4-43B5-85FB-5FEDF29DE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1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96"/>
    </mc:Choice>
    <mc:Fallback>
      <p:transition spd="slow" advTm="26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2.1|1.1|18|1.6|2.2|24.1|0.9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7.9|1.5|0.8|1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2.9|13.9|17.9|1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9.9|7.5|6.2|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2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45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Kantoorthema</vt:lpstr>
      <vt:lpstr>Chapter 1</vt:lpstr>
      <vt:lpstr>Content</vt:lpstr>
      <vt:lpstr>Going back in time...</vt:lpstr>
      <vt:lpstr>Going back in time...</vt:lpstr>
      <vt:lpstr>Going back in time...</vt:lpstr>
      <vt:lpstr>Going back in time...</vt:lpstr>
      <vt:lpstr>Going back in time...</vt:lpstr>
      <vt:lpstr>Most popular programming languages today</vt:lpstr>
      <vt:lpstr>Use of Python</vt:lpstr>
      <vt:lpstr>Why Python @ IT Factory?</vt:lpstr>
      <vt:lpstr>Why Python @ IT Factory?</vt:lpstr>
      <vt:lpstr>Why Python @ ITFactory?</vt:lpstr>
      <vt:lpstr>Sequence</vt:lpstr>
      <vt:lpstr>Getting to know PyCharm</vt:lpstr>
      <vt:lpstr>Getting to know PyCharm</vt:lpstr>
      <vt:lpstr>Getting to know PyCharm</vt:lpstr>
      <vt:lpstr>Getting to know PyCharm</vt:lpstr>
      <vt:lpstr>Getting to know PyCharm</vt:lpstr>
      <vt:lpstr>Getting to know PyCharm</vt:lpstr>
      <vt:lpstr>Getting to know PyCharm</vt:lpstr>
      <vt:lpstr>Example: roller coaster.py</vt:lpstr>
      <vt:lpstr>roller_coaster.py</vt:lpstr>
      <vt:lpstr>roller coaster.py</vt:lpstr>
      <vt:lpstr>Variables</vt:lpstr>
      <vt:lpstr>Naming variables</vt:lpstr>
      <vt:lpstr>Schematic</vt:lpstr>
      <vt:lpstr>Data type of a variable</vt:lpstr>
      <vt:lpstr>Python Console</vt:lpstr>
      <vt:lpstr>Dynamic typing</vt:lpstr>
      <vt:lpstr>Type conversions</vt:lpstr>
      <vt:lpstr>Type conversions</vt:lpstr>
      <vt:lpstr>Arithmetic operators</vt:lpstr>
      <vt:lpstr>Arithmetic operators</vt:lpstr>
      <vt:lpstr>Division</vt:lpstr>
      <vt:lpstr>Operators for strings</vt:lpstr>
      <vt:lpstr>Shorthand operators</vt:lpstr>
      <vt:lpstr>capacity.py</vt:lpstr>
      <vt:lpstr>capacity.py</vt:lpstr>
      <vt:lpstr>capacity.py</vt:lpstr>
      <vt:lpstr>capacity.py</vt:lpstr>
      <vt:lpstr>Input function</vt:lpstr>
      <vt:lpstr>capacity.py</vt:lpstr>
      <vt:lpstr>Comments in a Python program</vt:lpstr>
      <vt:lpstr>Recap</vt:lpstr>
      <vt:lpstr>Recap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revision>1</cp:revision>
  <dcterms:created xsi:type="dcterms:W3CDTF">2018-02-21T07:41:18Z</dcterms:created>
  <dcterms:modified xsi:type="dcterms:W3CDTF">2021-09-13T08:10:38Z</dcterms:modified>
</cp:coreProperties>
</file>